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324" r:id="rId3"/>
  </p:sldIdLst>
  <p:sldSz cx="22860000" cy="2286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6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18"/>
    <p:restoredTop sz="94656"/>
  </p:normalViewPr>
  <p:slideViewPr>
    <p:cSldViewPr snapToGrid="0" snapToObjects="1">
      <p:cViewPr varScale="1">
        <p:scale>
          <a:sx n="39" d="100"/>
          <a:sy n="39" d="100"/>
        </p:scale>
        <p:origin x="2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10.tiff>
</file>

<file path=ppt/media/image11.png>
</file>

<file path=ppt/media/image12.jpeg>
</file>

<file path=ppt/media/image13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00CB0-B0E5-5743-B3CC-44C13F79152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0C37C-215D-FE44-98BC-474A7DDAD8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04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0C37C-215D-FE44-98BC-474A7DDAD8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71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3741210"/>
            <a:ext cx="19431000" cy="7958667"/>
          </a:xfrm>
        </p:spPr>
        <p:txBody>
          <a:bodyPr anchor="b"/>
          <a:lstStyle>
            <a:lvl1pPr algn="ctr">
              <a:defRPr sz="15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12006793"/>
            <a:ext cx="17145000" cy="5519207"/>
          </a:xfrm>
        </p:spPr>
        <p:txBody>
          <a:bodyPr/>
          <a:lstStyle>
            <a:lvl1pPr marL="0" indent="0" algn="ctr">
              <a:buNone/>
              <a:defRPr sz="6000"/>
            </a:lvl1pPr>
            <a:lvl2pPr marL="1143000" indent="0" algn="ctr">
              <a:buNone/>
              <a:defRPr sz="5000"/>
            </a:lvl2pPr>
            <a:lvl3pPr marL="2286000" indent="0" algn="ctr">
              <a:buNone/>
              <a:defRPr sz="4500"/>
            </a:lvl3pPr>
            <a:lvl4pPr marL="3429000" indent="0" algn="ctr">
              <a:buNone/>
              <a:defRPr sz="4000"/>
            </a:lvl4pPr>
            <a:lvl5pPr marL="4572000" indent="0" algn="ctr">
              <a:buNone/>
              <a:defRPr sz="4000"/>
            </a:lvl5pPr>
            <a:lvl6pPr marL="5715000" indent="0" algn="ctr">
              <a:buNone/>
              <a:defRPr sz="4000"/>
            </a:lvl6pPr>
            <a:lvl7pPr marL="6858000" indent="0" algn="ctr">
              <a:buNone/>
              <a:defRPr sz="4000"/>
            </a:lvl7pPr>
            <a:lvl8pPr marL="8001000" indent="0" algn="ctr">
              <a:buNone/>
              <a:defRPr sz="4000"/>
            </a:lvl8pPr>
            <a:lvl9pPr marL="9144000" indent="0" algn="ctr"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72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9" y="1217084"/>
            <a:ext cx="4929188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6" y="1217084"/>
            <a:ext cx="14501813" cy="1937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74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85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20" y="5699132"/>
            <a:ext cx="19716750" cy="9509123"/>
          </a:xfrm>
        </p:spPr>
        <p:txBody>
          <a:bodyPr anchor="b"/>
          <a:lstStyle>
            <a:lvl1pPr>
              <a:defRPr sz="15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20" y="15298215"/>
            <a:ext cx="19716750" cy="5000623"/>
          </a:xfrm>
        </p:spPr>
        <p:txBody>
          <a:bodyPr/>
          <a:lstStyle>
            <a:lvl1pPr marL="0" indent="0">
              <a:buNone/>
              <a:defRPr sz="6000">
                <a:solidFill>
                  <a:schemeClr val="tx1"/>
                </a:solidFill>
              </a:defRPr>
            </a:lvl1pPr>
            <a:lvl2pPr marL="114300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2pPr>
            <a:lvl3pPr marL="228600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3pPr>
            <a:lvl4pPr marL="3429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4pPr>
            <a:lvl5pPr marL="4572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5pPr>
            <a:lvl6pPr marL="5715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6pPr>
            <a:lvl7pPr marL="6858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7pPr>
            <a:lvl8pPr marL="8001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8pPr>
            <a:lvl9pPr marL="9144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2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6085417"/>
            <a:ext cx="97155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75" y="6085417"/>
            <a:ext cx="97155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33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217089"/>
            <a:ext cx="197167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05" y="5603877"/>
            <a:ext cx="9670850" cy="2746373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43000" indent="0">
              <a:buNone/>
              <a:defRPr sz="5000" b="1"/>
            </a:lvl2pPr>
            <a:lvl3pPr marL="2286000" indent="0">
              <a:buNone/>
              <a:defRPr sz="4500" b="1"/>
            </a:lvl3pPr>
            <a:lvl4pPr marL="3429000" indent="0">
              <a:buNone/>
              <a:defRPr sz="4000" b="1"/>
            </a:lvl4pPr>
            <a:lvl5pPr marL="4572000" indent="0">
              <a:buNone/>
              <a:defRPr sz="4000" b="1"/>
            </a:lvl5pPr>
            <a:lvl6pPr marL="5715000" indent="0">
              <a:buNone/>
              <a:defRPr sz="4000" b="1"/>
            </a:lvl6pPr>
            <a:lvl7pPr marL="6858000" indent="0">
              <a:buNone/>
              <a:defRPr sz="4000" b="1"/>
            </a:lvl7pPr>
            <a:lvl8pPr marL="8001000" indent="0">
              <a:buNone/>
              <a:defRPr sz="4000" b="1"/>
            </a:lvl8pPr>
            <a:lvl9pPr marL="9144000" indent="0">
              <a:buNone/>
              <a:defRPr sz="4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05" y="8350250"/>
            <a:ext cx="9670850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6" y="5603877"/>
            <a:ext cx="9718478" cy="2746373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43000" indent="0">
              <a:buNone/>
              <a:defRPr sz="5000" b="1"/>
            </a:lvl2pPr>
            <a:lvl3pPr marL="2286000" indent="0">
              <a:buNone/>
              <a:defRPr sz="4500" b="1"/>
            </a:lvl3pPr>
            <a:lvl4pPr marL="3429000" indent="0">
              <a:buNone/>
              <a:defRPr sz="4000" b="1"/>
            </a:lvl4pPr>
            <a:lvl5pPr marL="4572000" indent="0">
              <a:buNone/>
              <a:defRPr sz="4000" b="1"/>
            </a:lvl5pPr>
            <a:lvl6pPr marL="5715000" indent="0">
              <a:buNone/>
              <a:defRPr sz="4000" b="1"/>
            </a:lvl6pPr>
            <a:lvl7pPr marL="6858000" indent="0">
              <a:buNone/>
              <a:defRPr sz="4000" b="1"/>
            </a:lvl7pPr>
            <a:lvl8pPr marL="8001000" indent="0">
              <a:buNone/>
              <a:defRPr sz="4000" b="1"/>
            </a:lvl8pPr>
            <a:lvl9pPr marL="9144000" indent="0">
              <a:buNone/>
              <a:defRPr sz="4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6" y="8350250"/>
            <a:ext cx="9718478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48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60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3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524000"/>
            <a:ext cx="7372945" cy="5334000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7" y="3291422"/>
            <a:ext cx="11572875" cy="16245417"/>
          </a:xfrm>
        </p:spPr>
        <p:txBody>
          <a:bodyPr/>
          <a:lstStyle>
            <a:lvl1pPr>
              <a:defRPr sz="8000"/>
            </a:lvl1pPr>
            <a:lvl2pPr>
              <a:defRPr sz="7000"/>
            </a:lvl2pPr>
            <a:lvl3pPr>
              <a:defRPr sz="6000"/>
            </a:lvl3pPr>
            <a:lvl4pPr>
              <a:defRPr sz="5000"/>
            </a:lvl4pPr>
            <a:lvl5pPr>
              <a:defRPr sz="5000"/>
            </a:lvl5pPr>
            <a:lvl6pPr>
              <a:defRPr sz="5000"/>
            </a:lvl6pPr>
            <a:lvl7pPr>
              <a:defRPr sz="5000"/>
            </a:lvl7pPr>
            <a:lvl8pPr>
              <a:defRPr sz="5000"/>
            </a:lvl8pPr>
            <a:lvl9pPr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3" y="6858000"/>
            <a:ext cx="7372945" cy="12705293"/>
          </a:xfrm>
        </p:spPr>
        <p:txBody>
          <a:bodyPr/>
          <a:lstStyle>
            <a:lvl1pPr marL="0" indent="0">
              <a:buNone/>
              <a:defRPr sz="4000"/>
            </a:lvl1pPr>
            <a:lvl2pPr marL="1143000" indent="0">
              <a:buNone/>
              <a:defRPr sz="3500"/>
            </a:lvl2pPr>
            <a:lvl3pPr marL="2286000" indent="0">
              <a:buNone/>
              <a:defRPr sz="3000"/>
            </a:lvl3pPr>
            <a:lvl4pPr marL="3429000" indent="0">
              <a:buNone/>
              <a:defRPr sz="2500"/>
            </a:lvl4pPr>
            <a:lvl5pPr marL="4572000" indent="0">
              <a:buNone/>
              <a:defRPr sz="2500"/>
            </a:lvl5pPr>
            <a:lvl6pPr marL="5715000" indent="0">
              <a:buNone/>
              <a:defRPr sz="2500"/>
            </a:lvl6pPr>
            <a:lvl7pPr marL="6858000" indent="0">
              <a:buNone/>
              <a:defRPr sz="2500"/>
            </a:lvl7pPr>
            <a:lvl8pPr marL="8001000" indent="0">
              <a:buNone/>
              <a:defRPr sz="2500"/>
            </a:lvl8pPr>
            <a:lvl9pPr marL="9144000" indent="0">
              <a:buNone/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76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524000"/>
            <a:ext cx="7372945" cy="5334000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7" y="3291422"/>
            <a:ext cx="11572875" cy="16245417"/>
          </a:xfrm>
        </p:spPr>
        <p:txBody>
          <a:bodyPr anchor="t"/>
          <a:lstStyle>
            <a:lvl1pPr marL="0" indent="0">
              <a:buNone/>
              <a:defRPr sz="8000"/>
            </a:lvl1pPr>
            <a:lvl2pPr marL="1143000" indent="0">
              <a:buNone/>
              <a:defRPr sz="7000"/>
            </a:lvl2pPr>
            <a:lvl3pPr marL="2286000" indent="0">
              <a:buNone/>
              <a:defRPr sz="6000"/>
            </a:lvl3pPr>
            <a:lvl4pPr marL="3429000" indent="0">
              <a:buNone/>
              <a:defRPr sz="5000"/>
            </a:lvl4pPr>
            <a:lvl5pPr marL="4572000" indent="0">
              <a:buNone/>
              <a:defRPr sz="5000"/>
            </a:lvl5pPr>
            <a:lvl6pPr marL="5715000" indent="0">
              <a:buNone/>
              <a:defRPr sz="5000"/>
            </a:lvl6pPr>
            <a:lvl7pPr marL="6858000" indent="0">
              <a:buNone/>
              <a:defRPr sz="5000"/>
            </a:lvl7pPr>
            <a:lvl8pPr marL="8001000" indent="0">
              <a:buNone/>
              <a:defRPr sz="5000"/>
            </a:lvl8pPr>
            <a:lvl9pPr marL="9144000" indent="0">
              <a:buNone/>
              <a:defRPr sz="5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3" y="6858000"/>
            <a:ext cx="7372945" cy="12705293"/>
          </a:xfrm>
        </p:spPr>
        <p:txBody>
          <a:bodyPr/>
          <a:lstStyle>
            <a:lvl1pPr marL="0" indent="0">
              <a:buNone/>
              <a:defRPr sz="4000"/>
            </a:lvl1pPr>
            <a:lvl2pPr marL="1143000" indent="0">
              <a:buNone/>
              <a:defRPr sz="3500"/>
            </a:lvl2pPr>
            <a:lvl3pPr marL="2286000" indent="0">
              <a:buNone/>
              <a:defRPr sz="3000"/>
            </a:lvl3pPr>
            <a:lvl4pPr marL="3429000" indent="0">
              <a:buNone/>
              <a:defRPr sz="2500"/>
            </a:lvl4pPr>
            <a:lvl5pPr marL="4572000" indent="0">
              <a:buNone/>
              <a:defRPr sz="2500"/>
            </a:lvl5pPr>
            <a:lvl6pPr marL="5715000" indent="0">
              <a:buNone/>
              <a:defRPr sz="2500"/>
            </a:lvl6pPr>
            <a:lvl7pPr marL="6858000" indent="0">
              <a:buNone/>
              <a:defRPr sz="2500"/>
            </a:lvl7pPr>
            <a:lvl8pPr marL="8001000" indent="0">
              <a:buNone/>
              <a:defRPr sz="2500"/>
            </a:lvl8pPr>
            <a:lvl9pPr marL="9144000" indent="0">
              <a:buNone/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68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1217089"/>
            <a:ext cx="197167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6085417"/>
            <a:ext cx="197167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21187839"/>
            <a:ext cx="51435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D50BC-5928-1A41-8986-DD9F0713001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21187839"/>
            <a:ext cx="77152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21187839"/>
            <a:ext cx="51435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2B140-790E-8F45-8AAB-154F2746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54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286000" rtl="0" eaLnBrk="1" latinLnBrk="0" hangingPunct="1">
        <a:lnSpc>
          <a:spcPct val="9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71500" indent="-571500" algn="l" defTabSz="2286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70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2857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3pPr>
      <a:lvl4pPr marL="4000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5143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6286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7429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8572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9715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1pPr>
      <a:lvl2pPr marL="1143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429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572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715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858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8001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9144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5" Type="http://schemas.openxmlformats.org/officeDocument/2006/relationships/image" Target="../media/image9.tiff"/><Relationship Id="rId10" Type="http://schemas.openxmlformats.org/officeDocument/2006/relationships/image" Target="../media/image13.png"/><Relationship Id="rId4" Type="http://schemas.openxmlformats.org/officeDocument/2006/relationships/image" Target="../media/image8.tiff"/><Relationship Id="rId9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553CCB3-9281-5E4B-AAF7-1A705D831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1265" y="13187499"/>
            <a:ext cx="1598015" cy="159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F4E885-DD33-7743-B94D-BD6DE7CBC250}"/>
              </a:ext>
            </a:extLst>
          </p:cNvPr>
          <p:cNvSpPr/>
          <p:nvPr/>
        </p:nvSpPr>
        <p:spPr>
          <a:xfrm>
            <a:off x="3872384" y="9658244"/>
            <a:ext cx="1409252" cy="58091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Alienware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5CE18-39FC-7247-889B-29CDD89D578C}"/>
              </a:ext>
            </a:extLst>
          </p:cNvPr>
          <p:cNvSpPr/>
          <p:nvPr/>
        </p:nvSpPr>
        <p:spPr>
          <a:xfrm>
            <a:off x="4722238" y="10056276"/>
            <a:ext cx="720762" cy="1828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Ethernet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76921A-11C2-7A4A-A59A-BC14721E5341}"/>
              </a:ext>
            </a:extLst>
          </p:cNvPr>
          <p:cNvSpPr/>
          <p:nvPr/>
        </p:nvSpPr>
        <p:spPr>
          <a:xfrm>
            <a:off x="4431782" y="10239156"/>
            <a:ext cx="1011218" cy="182880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3.5mm audio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6F96481-FBF1-A14D-BD4B-A91D91D70BD6}"/>
              </a:ext>
            </a:extLst>
          </p:cNvPr>
          <p:cNvSpPr/>
          <p:nvPr/>
        </p:nvSpPr>
        <p:spPr>
          <a:xfrm>
            <a:off x="8647804" y="6634824"/>
            <a:ext cx="1409252" cy="100896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Nomad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72504-E3F4-9641-8861-905B0A4A62FE}"/>
              </a:ext>
            </a:extLst>
          </p:cNvPr>
          <p:cNvSpPr/>
          <p:nvPr/>
        </p:nvSpPr>
        <p:spPr>
          <a:xfrm rot="16200000">
            <a:off x="8952271" y="7722386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O: power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04892C-C495-234D-8ECC-8A73A2BCD90D}"/>
              </a:ext>
            </a:extLst>
          </p:cNvPr>
          <p:cNvSpPr/>
          <p:nvPr/>
        </p:nvSpPr>
        <p:spPr>
          <a:xfrm>
            <a:off x="9944099" y="6669785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Port D</a:t>
            </a:r>
          </a:p>
        </p:txBody>
      </p:sp>
      <p:sp>
        <p:nvSpPr>
          <p:cNvPr id="13" name="Snip Diagonal Corner Rectangle 12">
            <a:extLst>
              <a:ext uri="{FF2B5EF4-FFF2-40B4-BE49-F238E27FC236}">
                <a16:creationId xmlns:a16="http://schemas.microsoft.com/office/drawing/2014/main" id="{5BC2AA3E-8FE4-F048-82ED-0A9EAA20C0E8}"/>
              </a:ext>
            </a:extLst>
          </p:cNvPr>
          <p:cNvSpPr/>
          <p:nvPr/>
        </p:nvSpPr>
        <p:spPr>
          <a:xfrm>
            <a:off x="7043852" y="8134795"/>
            <a:ext cx="1220993" cy="277010"/>
          </a:xfrm>
          <a:prstGeom prst="snip2Diag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Power source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51322C-A3AF-F748-9A02-4D2B9E67C5FA}"/>
              </a:ext>
            </a:extLst>
          </p:cNvPr>
          <p:cNvSpPr/>
          <p:nvPr/>
        </p:nvSpPr>
        <p:spPr>
          <a:xfrm>
            <a:off x="6391888" y="8339190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Ethernet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359A8A-FD19-1944-A10B-5441A61ECF0F}"/>
              </a:ext>
            </a:extLst>
          </p:cNvPr>
          <p:cNvSpPr/>
          <p:nvPr/>
        </p:nvSpPr>
        <p:spPr>
          <a:xfrm>
            <a:off x="6394359" y="8082826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110V</a:t>
            </a:r>
          </a:p>
        </p:txBody>
      </p:sp>
      <p:sp>
        <p:nvSpPr>
          <p:cNvPr id="16" name="Round Diagonal Corner Rectangle 15">
            <a:extLst>
              <a:ext uri="{FF2B5EF4-FFF2-40B4-BE49-F238E27FC236}">
                <a16:creationId xmlns:a16="http://schemas.microsoft.com/office/drawing/2014/main" id="{B31B0BA1-F968-9E49-AEA0-6A1843E1317C}"/>
              </a:ext>
            </a:extLst>
          </p:cNvPr>
          <p:cNvSpPr/>
          <p:nvPr/>
        </p:nvSpPr>
        <p:spPr>
          <a:xfrm>
            <a:off x="12002188" y="8317707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/>
              <a:t>ECoG+Stim</a:t>
            </a:r>
            <a:r>
              <a:rPr lang="en-US" sz="1200" dirty="0"/>
              <a:t> 1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FBB437-B71B-C841-BEC9-347A919206F3}"/>
              </a:ext>
            </a:extLst>
          </p:cNvPr>
          <p:cNvSpPr/>
          <p:nvPr/>
        </p:nvSpPr>
        <p:spPr>
          <a:xfrm>
            <a:off x="9944099" y="6925280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Port 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864EE5-1166-FD4B-B9FD-8908A2D044ED}"/>
              </a:ext>
            </a:extLst>
          </p:cNvPr>
          <p:cNvSpPr/>
          <p:nvPr/>
        </p:nvSpPr>
        <p:spPr>
          <a:xfrm>
            <a:off x="9944099" y="7195609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Port 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ECDC04-FEF5-0742-A7D2-990D8A0F45AF}"/>
              </a:ext>
            </a:extLst>
          </p:cNvPr>
          <p:cNvSpPr/>
          <p:nvPr/>
        </p:nvSpPr>
        <p:spPr>
          <a:xfrm>
            <a:off x="9944099" y="7458565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Port 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DAA158-7840-0342-A487-865D82B098E3}"/>
              </a:ext>
            </a:extLst>
          </p:cNvPr>
          <p:cNvSpPr/>
          <p:nvPr/>
        </p:nvSpPr>
        <p:spPr>
          <a:xfrm rot="16200000">
            <a:off x="9384875" y="7668240"/>
            <a:ext cx="596705" cy="1773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A/D 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BD7096-62D2-0A48-A453-ED5A48C3FC2A}"/>
              </a:ext>
            </a:extLst>
          </p:cNvPr>
          <p:cNvSpPr/>
          <p:nvPr/>
        </p:nvSpPr>
        <p:spPr>
          <a:xfrm>
            <a:off x="2895042" y="4920977"/>
            <a:ext cx="1409251" cy="83597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ISOBOX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356737-97C8-F942-B4D1-F10E7BB1990D}"/>
              </a:ext>
            </a:extLst>
          </p:cNvPr>
          <p:cNvSpPr/>
          <p:nvPr/>
        </p:nvSpPr>
        <p:spPr>
          <a:xfrm>
            <a:off x="2286776" y="5140345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In 110V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3B653D1-E324-0A40-9255-B002C6D768B9}"/>
              </a:ext>
            </a:extLst>
          </p:cNvPr>
          <p:cNvSpPr/>
          <p:nvPr/>
        </p:nvSpPr>
        <p:spPr>
          <a:xfrm rot="5400000">
            <a:off x="3771392" y="5940697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0EA8481-00DD-244C-B1F4-CE039480EDED}"/>
              </a:ext>
            </a:extLst>
          </p:cNvPr>
          <p:cNvSpPr/>
          <p:nvPr/>
        </p:nvSpPr>
        <p:spPr>
          <a:xfrm rot="5400000">
            <a:off x="3554826" y="5939711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A19C54-BEC0-E845-AE1B-0E0B40C7A49C}"/>
              </a:ext>
            </a:extLst>
          </p:cNvPr>
          <p:cNvSpPr/>
          <p:nvPr/>
        </p:nvSpPr>
        <p:spPr>
          <a:xfrm rot="5400000">
            <a:off x="3338260" y="5939711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941B69-97A6-DD43-A50A-17093A89FB4E}"/>
              </a:ext>
            </a:extLst>
          </p:cNvPr>
          <p:cNvSpPr/>
          <p:nvPr/>
        </p:nvSpPr>
        <p:spPr>
          <a:xfrm rot="5400000">
            <a:off x="3121694" y="5938725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5DCFCA-CBF1-0844-8BB9-BAE75784E60A}"/>
              </a:ext>
            </a:extLst>
          </p:cNvPr>
          <p:cNvSpPr/>
          <p:nvPr/>
        </p:nvSpPr>
        <p:spPr>
          <a:xfrm rot="5400000">
            <a:off x="2905128" y="5938725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5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BE0CA90-391B-8845-99E9-758A1C3950C4}"/>
              </a:ext>
            </a:extLst>
          </p:cNvPr>
          <p:cNvSpPr/>
          <p:nvPr/>
        </p:nvSpPr>
        <p:spPr>
          <a:xfrm rot="5400000">
            <a:off x="2688562" y="5937739"/>
            <a:ext cx="720762" cy="1828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Out 6</a:t>
            </a:r>
          </a:p>
        </p:txBody>
      </p:sp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12D51191-FAEF-4D41-AFAB-0E054E908921}"/>
              </a:ext>
            </a:extLst>
          </p:cNvPr>
          <p:cNvSpPr/>
          <p:nvPr/>
        </p:nvSpPr>
        <p:spPr>
          <a:xfrm>
            <a:off x="12002187" y="7888135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/>
              <a:t>ECoG+Stim</a:t>
            </a:r>
            <a:r>
              <a:rPr lang="en-US" sz="1200" dirty="0"/>
              <a:t> 2 </a:t>
            </a:r>
          </a:p>
        </p:txBody>
      </p:sp>
      <p:sp>
        <p:nvSpPr>
          <p:cNvPr id="32" name="Round Diagonal Corner Rectangle 31">
            <a:extLst>
              <a:ext uri="{FF2B5EF4-FFF2-40B4-BE49-F238E27FC236}">
                <a16:creationId xmlns:a16="http://schemas.microsoft.com/office/drawing/2014/main" id="{9A03C164-A13B-624A-9A50-3C17CF3EBE75}"/>
              </a:ext>
            </a:extLst>
          </p:cNvPr>
          <p:cNvSpPr/>
          <p:nvPr/>
        </p:nvSpPr>
        <p:spPr>
          <a:xfrm>
            <a:off x="12002188" y="7287082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/>
              <a:t>ECoG+Stim</a:t>
            </a:r>
            <a:r>
              <a:rPr lang="en-US" sz="1200" dirty="0"/>
              <a:t> 3 </a:t>
            </a:r>
          </a:p>
        </p:txBody>
      </p:sp>
      <p:sp>
        <p:nvSpPr>
          <p:cNvPr id="33" name="Round Diagonal Corner Rectangle 32">
            <a:extLst>
              <a:ext uri="{FF2B5EF4-FFF2-40B4-BE49-F238E27FC236}">
                <a16:creationId xmlns:a16="http://schemas.microsoft.com/office/drawing/2014/main" id="{0D38CDAB-7404-134F-A6BF-346B54C4E30E}"/>
              </a:ext>
            </a:extLst>
          </p:cNvPr>
          <p:cNvSpPr/>
          <p:nvPr/>
        </p:nvSpPr>
        <p:spPr>
          <a:xfrm>
            <a:off x="12002187" y="6857510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/>
              <a:t>ECoG+Stim</a:t>
            </a:r>
            <a:r>
              <a:rPr lang="en-US" sz="1200" dirty="0"/>
              <a:t> 4 </a:t>
            </a:r>
          </a:p>
        </p:txBody>
      </p:sp>
      <p:sp>
        <p:nvSpPr>
          <p:cNvPr id="34" name="Round Diagonal Corner Rectangle 33">
            <a:extLst>
              <a:ext uri="{FF2B5EF4-FFF2-40B4-BE49-F238E27FC236}">
                <a16:creationId xmlns:a16="http://schemas.microsoft.com/office/drawing/2014/main" id="{ACCE6787-A7DB-F648-9A7E-97F7B459B73F}"/>
              </a:ext>
            </a:extLst>
          </p:cNvPr>
          <p:cNvSpPr/>
          <p:nvPr/>
        </p:nvSpPr>
        <p:spPr>
          <a:xfrm>
            <a:off x="12002187" y="6087611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/>
              <a:t>ECoG+Stim</a:t>
            </a:r>
            <a:r>
              <a:rPr lang="en-US" sz="1200" dirty="0"/>
              <a:t> 5 </a:t>
            </a:r>
          </a:p>
        </p:txBody>
      </p:sp>
      <p:sp>
        <p:nvSpPr>
          <p:cNvPr id="35" name="Round Diagonal Corner Rectangle 34">
            <a:extLst>
              <a:ext uri="{FF2B5EF4-FFF2-40B4-BE49-F238E27FC236}">
                <a16:creationId xmlns:a16="http://schemas.microsoft.com/office/drawing/2014/main" id="{0E536028-E59C-1041-95CA-F2D1C418733A}"/>
              </a:ext>
            </a:extLst>
          </p:cNvPr>
          <p:cNvSpPr/>
          <p:nvPr/>
        </p:nvSpPr>
        <p:spPr>
          <a:xfrm>
            <a:off x="12002186" y="5139376"/>
            <a:ext cx="1209279" cy="323618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EMG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E39932F2-3E9A-8547-8DA1-33112A67870F}"/>
              </a:ext>
            </a:extLst>
          </p:cNvPr>
          <p:cNvCxnSpPr>
            <a:stCxn id="19" idx="3"/>
            <a:endCxn id="16" idx="2"/>
          </p:cNvCxnSpPr>
          <p:nvPr/>
        </p:nvCxnSpPr>
        <p:spPr>
          <a:xfrm>
            <a:off x="10664861" y="7550005"/>
            <a:ext cx="1337327" cy="92951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E47C799C-8628-0241-B72C-592DD0B9062A}"/>
              </a:ext>
            </a:extLst>
          </p:cNvPr>
          <p:cNvCxnSpPr>
            <a:stCxn id="18" idx="3"/>
            <a:endCxn id="32" idx="2"/>
          </p:cNvCxnSpPr>
          <p:nvPr/>
        </p:nvCxnSpPr>
        <p:spPr>
          <a:xfrm>
            <a:off x="10664861" y="7287049"/>
            <a:ext cx="1337327" cy="161842"/>
          </a:xfrm>
          <a:prstGeom prst="bentConnector3">
            <a:avLst>
              <a:gd name="adj1" fmla="val 6904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6FA485C-730A-1344-9DD1-8AA5B14ACA91}"/>
              </a:ext>
            </a:extLst>
          </p:cNvPr>
          <p:cNvCxnSpPr>
            <a:stCxn id="31" idx="2"/>
            <a:endCxn id="19" idx="3"/>
          </p:cNvCxnSpPr>
          <p:nvPr/>
        </p:nvCxnSpPr>
        <p:spPr>
          <a:xfrm rot="10800000">
            <a:off x="10664861" y="7550006"/>
            <a:ext cx="1337326" cy="4999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56030A10-3866-5E42-8294-52FE7174ECA1}"/>
              </a:ext>
            </a:extLst>
          </p:cNvPr>
          <p:cNvCxnSpPr>
            <a:stCxn id="33" idx="2"/>
            <a:endCxn id="18" idx="3"/>
          </p:cNvCxnSpPr>
          <p:nvPr/>
        </p:nvCxnSpPr>
        <p:spPr>
          <a:xfrm rot="10800000" flipV="1">
            <a:off x="10664861" y="7019319"/>
            <a:ext cx="1337326" cy="267730"/>
          </a:xfrm>
          <a:prstGeom prst="bentConnector3">
            <a:avLst>
              <a:gd name="adj1" fmla="val 3095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567B3F0F-D8C8-1648-9434-5D10383F8C26}"/>
              </a:ext>
            </a:extLst>
          </p:cNvPr>
          <p:cNvCxnSpPr>
            <a:stCxn id="34" idx="2"/>
            <a:endCxn id="17" idx="3"/>
          </p:cNvCxnSpPr>
          <p:nvPr/>
        </p:nvCxnSpPr>
        <p:spPr>
          <a:xfrm rot="10800000" flipV="1">
            <a:off x="10664861" y="6249420"/>
            <a:ext cx="1337326" cy="7673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C1018163-743F-944C-9A4A-EA446FB46093}"/>
              </a:ext>
            </a:extLst>
          </p:cNvPr>
          <p:cNvCxnSpPr>
            <a:stCxn id="12" idx="3"/>
            <a:endCxn id="35" idx="2"/>
          </p:cNvCxnSpPr>
          <p:nvPr/>
        </p:nvCxnSpPr>
        <p:spPr>
          <a:xfrm flipV="1">
            <a:off x="10664861" y="5301185"/>
            <a:ext cx="1337325" cy="1460040"/>
          </a:xfrm>
          <a:prstGeom prst="bentConnector3">
            <a:avLst>
              <a:gd name="adj1" fmla="val 3528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28EC3A7-D690-9540-9255-D9EB3D1AD3C3}"/>
              </a:ext>
            </a:extLst>
          </p:cNvPr>
          <p:cNvGrpSpPr/>
          <p:nvPr/>
        </p:nvGrpSpPr>
        <p:grpSpPr>
          <a:xfrm>
            <a:off x="13210435" y="7783975"/>
            <a:ext cx="2884185" cy="931439"/>
            <a:chOff x="13634976" y="7783975"/>
            <a:chExt cx="2884185" cy="931439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4EFA2D5-834F-F040-A7CF-EF53C0678D34}"/>
                </a:ext>
              </a:extLst>
            </p:cNvPr>
            <p:cNvCxnSpPr/>
            <p:nvPr/>
          </p:nvCxnSpPr>
          <p:spPr>
            <a:xfrm>
              <a:off x="14283159" y="8288285"/>
              <a:ext cx="729205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Elbow Connector 59">
              <a:extLst>
                <a:ext uri="{FF2B5EF4-FFF2-40B4-BE49-F238E27FC236}">
                  <a16:creationId xmlns:a16="http://schemas.microsoft.com/office/drawing/2014/main" id="{3ABA4A20-99E3-3E43-9391-47A680324E2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6" y="7888135"/>
              <a:ext cx="647152" cy="400150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Elbow Connector 64">
              <a:extLst>
                <a:ext uri="{FF2B5EF4-FFF2-40B4-BE49-F238E27FC236}">
                  <a16:creationId xmlns:a16="http://schemas.microsoft.com/office/drawing/2014/main" id="{0EA2E7E5-FF81-E742-A9D0-511BD36E1EF9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6" y="7948832"/>
              <a:ext cx="647152" cy="339451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>
              <a:extLst>
                <a:ext uri="{FF2B5EF4-FFF2-40B4-BE49-F238E27FC236}">
                  <a16:creationId xmlns:a16="http://schemas.microsoft.com/office/drawing/2014/main" id="{160FD023-C95B-AF42-A20A-BFE65D41427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3" y="8169117"/>
              <a:ext cx="688183" cy="119167"/>
            </a:xfrm>
            <a:prstGeom prst="bentConnector3">
              <a:avLst>
                <a:gd name="adj1" fmla="val 5326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Elbow Connector 69">
              <a:extLst>
                <a:ext uri="{FF2B5EF4-FFF2-40B4-BE49-F238E27FC236}">
                  <a16:creationId xmlns:a16="http://schemas.microsoft.com/office/drawing/2014/main" id="{AD4FD3F3-18D0-CA40-8280-BEE115ADDAF2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4978" y="8102279"/>
              <a:ext cx="648183" cy="186005"/>
            </a:xfrm>
            <a:prstGeom prst="bentConnector3">
              <a:avLst>
                <a:gd name="adj1" fmla="val 4884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Elbow Connector 75">
              <a:extLst>
                <a:ext uri="{FF2B5EF4-FFF2-40B4-BE49-F238E27FC236}">
                  <a16:creationId xmlns:a16="http://schemas.microsoft.com/office/drawing/2014/main" id="{30E4A0B1-08DF-AC4E-BBE3-43B31057ADDD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4" y="8288278"/>
              <a:ext cx="647155" cy="45899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234326BB-BF3E-E042-AB50-4F4FE17FA5C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6" y="8288283"/>
              <a:ext cx="667152" cy="207706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Elbow Connector 77">
              <a:extLst>
                <a:ext uri="{FF2B5EF4-FFF2-40B4-BE49-F238E27FC236}">
                  <a16:creationId xmlns:a16="http://schemas.microsoft.com/office/drawing/2014/main" id="{B20387D0-B696-3E43-B960-258FDF241007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5" y="8288281"/>
              <a:ext cx="647154" cy="10659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Elbow Connector 78">
              <a:extLst>
                <a:ext uri="{FF2B5EF4-FFF2-40B4-BE49-F238E27FC236}">
                  <a16:creationId xmlns:a16="http://schemas.microsoft.com/office/drawing/2014/main" id="{02A26EDA-E775-414B-8508-EF7865713B02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3" y="8288283"/>
              <a:ext cx="647156" cy="32687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Elbow Connector 79">
              <a:extLst>
                <a:ext uri="{FF2B5EF4-FFF2-40B4-BE49-F238E27FC236}">
                  <a16:creationId xmlns:a16="http://schemas.microsoft.com/office/drawing/2014/main" id="{B31D9E10-28C3-CF4D-BFF4-17540B3DDC00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4976" y="8288283"/>
              <a:ext cx="648182" cy="26004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Elbow Connector 102">
              <a:extLst>
                <a:ext uri="{FF2B5EF4-FFF2-40B4-BE49-F238E27FC236}">
                  <a16:creationId xmlns:a16="http://schemas.microsoft.com/office/drawing/2014/main" id="{8EC92DBA-10E0-7F43-92BE-94DF9DEC8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12364" y="7894575"/>
              <a:ext cx="1049597" cy="393703"/>
            </a:xfrm>
            <a:prstGeom prst="bentConnector3">
              <a:avLst>
                <a:gd name="adj1" fmla="val 4428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Elbow Connector 103">
              <a:extLst>
                <a:ext uri="{FF2B5EF4-FFF2-40B4-BE49-F238E27FC236}">
                  <a16:creationId xmlns:a16="http://schemas.microsoft.com/office/drawing/2014/main" id="{5F8AAF69-1817-824E-BEE1-D4492E34C1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991336" y="8102279"/>
              <a:ext cx="1070625" cy="186000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Elbow Connector 106">
              <a:extLst>
                <a:ext uri="{FF2B5EF4-FFF2-40B4-BE49-F238E27FC236}">
                  <a16:creationId xmlns:a16="http://schemas.microsoft.com/office/drawing/2014/main" id="{251A2AD0-30BE-0A4A-944A-7387D60C7DC2}"/>
                </a:ext>
              </a:extLst>
            </p:cNvPr>
            <p:cNvCxnSpPr>
              <a:cxnSpLocks/>
            </p:cNvCxnSpPr>
            <p:nvPr/>
          </p:nvCxnSpPr>
          <p:spPr>
            <a:xfrm>
              <a:off x="14991336" y="8288278"/>
              <a:ext cx="1070625" cy="10291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Elbow Connector 107">
              <a:extLst>
                <a:ext uri="{FF2B5EF4-FFF2-40B4-BE49-F238E27FC236}">
                  <a16:creationId xmlns:a16="http://schemas.microsoft.com/office/drawing/2014/main" id="{636E9FFB-5377-1A4E-8C1C-4DB31F8E4A7D}"/>
                </a:ext>
              </a:extLst>
            </p:cNvPr>
            <p:cNvCxnSpPr>
              <a:cxnSpLocks/>
            </p:cNvCxnSpPr>
            <p:nvPr/>
          </p:nvCxnSpPr>
          <p:spPr>
            <a:xfrm>
              <a:off x="14843420" y="8287282"/>
              <a:ext cx="1218541" cy="35404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F9FAB169-0D17-6B43-AB28-18272F38D14E}"/>
                </a:ext>
              </a:extLst>
            </p:cNvPr>
            <p:cNvSpPr/>
            <p:nvPr/>
          </p:nvSpPr>
          <p:spPr>
            <a:xfrm>
              <a:off x="16061961" y="7783975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4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D3C03DE-F2CB-E847-87F7-57954C9FB3C5}"/>
                </a:ext>
              </a:extLst>
            </p:cNvPr>
            <p:cNvSpPr/>
            <p:nvPr/>
          </p:nvSpPr>
          <p:spPr>
            <a:xfrm>
              <a:off x="16061961" y="8002030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3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B181A112-1CCF-C849-B0BD-1F9FE9971C46}"/>
                </a:ext>
              </a:extLst>
            </p:cNvPr>
            <p:cNvSpPr/>
            <p:nvPr/>
          </p:nvSpPr>
          <p:spPr>
            <a:xfrm>
              <a:off x="16061961" y="8265722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2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8D0BBD73-FD31-C249-B9B9-3E1CB46CFBC8}"/>
                </a:ext>
              </a:extLst>
            </p:cNvPr>
            <p:cNvSpPr/>
            <p:nvPr/>
          </p:nvSpPr>
          <p:spPr>
            <a:xfrm>
              <a:off x="16061961" y="8529414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1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3F3C0E1B-2BAE-7B4E-9C66-99E712D62700}"/>
                </a:ext>
              </a:extLst>
            </p:cNvPr>
            <p:cNvSpPr txBox="1"/>
            <p:nvPr/>
          </p:nvSpPr>
          <p:spPr>
            <a:xfrm>
              <a:off x="14307664" y="8351826"/>
              <a:ext cx="8195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Octopus 1</a:t>
              </a:r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3CE1AA76-EC74-8242-9C2C-0E9614910D5B}"/>
              </a:ext>
            </a:extLst>
          </p:cNvPr>
          <p:cNvGrpSpPr/>
          <p:nvPr/>
        </p:nvGrpSpPr>
        <p:grpSpPr>
          <a:xfrm>
            <a:off x="16061964" y="7876975"/>
            <a:ext cx="3186387" cy="745438"/>
            <a:chOff x="16486505" y="7876975"/>
            <a:chExt cx="3186387" cy="745438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666F01BE-925C-5F47-A97D-D6963E149FB1}"/>
                </a:ext>
              </a:extLst>
            </p:cNvPr>
            <p:cNvGrpSpPr/>
            <p:nvPr/>
          </p:nvGrpSpPr>
          <p:grpSpPr>
            <a:xfrm>
              <a:off x="17888877" y="7986459"/>
              <a:ext cx="1784015" cy="541328"/>
              <a:chOff x="18383147" y="7867877"/>
              <a:chExt cx="1784015" cy="541328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id="{D70ECC0F-936A-6746-A404-D2FA75A008AC}"/>
                  </a:ext>
                </a:extLst>
              </p:cNvPr>
              <p:cNvSpPr/>
              <p:nvPr/>
            </p:nvSpPr>
            <p:spPr>
              <a:xfrm>
                <a:off x="18383147" y="7867877"/>
                <a:ext cx="1784015" cy="54132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ED96ED22-A7BC-3C4B-A709-5F55C3EA6C99}"/>
                  </a:ext>
                </a:extLst>
              </p:cNvPr>
              <p:cNvSpPr/>
              <p:nvPr/>
            </p:nvSpPr>
            <p:spPr>
              <a:xfrm>
                <a:off x="19992556" y="809056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69F9A8EA-D92B-AB48-8DDB-4692096231B0}"/>
                  </a:ext>
                </a:extLst>
              </p:cNvPr>
              <p:cNvSpPr/>
              <p:nvPr/>
            </p:nvSpPr>
            <p:spPr>
              <a:xfrm>
                <a:off x="19992555" y="823814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332A88F-E8B0-124B-8BE8-13A7208F8407}"/>
                  </a:ext>
                </a:extLst>
              </p:cNvPr>
              <p:cNvSpPr/>
              <p:nvPr/>
            </p:nvSpPr>
            <p:spPr>
              <a:xfrm>
                <a:off x="19992554" y="795341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531F1EA1-D3F4-9243-9487-860BA1D68E0D}"/>
                  </a:ext>
                </a:extLst>
              </p:cNvPr>
              <p:cNvSpPr/>
              <p:nvPr/>
            </p:nvSpPr>
            <p:spPr>
              <a:xfrm>
                <a:off x="19862808" y="808549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CF8345F9-0B43-ED49-B9CF-6A335048F82A}"/>
                  </a:ext>
                </a:extLst>
              </p:cNvPr>
              <p:cNvSpPr/>
              <p:nvPr/>
            </p:nvSpPr>
            <p:spPr>
              <a:xfrm>
                <a:off x="19862807" y="823763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34016092-65F0-F74B-A72D-BD60E2BEDE72}"/>
                  </a:ext>
                </a:extLst>
              </p:cNvPr>
              <p:cNvSpPr/>
              <p:nvPr/>
            </p:nvSpPr>
            <p:spPr>
              <a:xfrm>
                <a:off x="19862806" y="79483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872700B4-E0EA-7444-BA4E-8098193DB4FB}"/>
                  </a:ext>
                </a:extLst>
              </p:cNvPr>
              <p:cNvSpPr/>
              <p:nvPr/>
            </p:nvSpPr>
            <p:spPr>
              <a:xfrm>
                <a:off x="19575318" y="808422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D2E687D-6ADE-2843-BC51-9631A3CC8EAD}"/>
                  </a:ext>
                </a:extLst>
              </p:cNvPr>
              <p:cNvSpPr/>
              <p:nvPr/>
            </p:nvSpPr>
            <p:spPr>
              <a:xfrm>
                <a:off x="19575317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C8D0CA3B-1F08-9248-9B4D-6B5159D0633D}"/>
                  </a:ext>
                </a:extLst>
              </p:cNvPr>
              <p:cNvSpPr/>
              <p:nvPr/>
            </p:nvSpPr>
            <p:spPr>
              <a:xfrm>
                <a:off x="19575316" y="7947078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39018D05-32A9-2449-BCC2-8483E871CC77}"/>
                  </a:ext>
                </a:extLst>
              </p:cNvPr>
              <p:cNvSpPr/>
              <p:nvPr/>
            </p:nvSpPr>
            <p:spPr>
              <a:xfrm>
                <a:off x="19712034" y="808422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E6E72F28-918D-AD43-9AFB-81425E56B7F1}"/>
                  </a:ext>
                </a:extLst>
              </p:cNvPr>
              <p:cNvSpPr/>
              <p:nvPr/>
            </p:nvSpPr>
            <p:spPr>
              <a:xfrm>
                <a:off x="19712033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FAD53AC7-79B4-FF4F-9E35-D55B04596C05}"/>
                  </a:ext>
                </a:extLst>
              </p:cNvPr>
              <p:cNvSpPr/>
              <p:nvPr/>
            </p:nvSpPr>
            <p:spPr>
              <a:xfrm>
                <a:off x="19712032" y="7947078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ABF67602-67A9-C54B-9B0F-00CE989F0D49}"/>
                  </a:ext>
                </a:extLst>
              </p:cNvPr>
              <p:cNvSpPr/>
              <p:nvPr/>
            </p:nvSpPr>
            <p:spPr>
              <a:xfrm>
                <a:off x="19438601" y="8088773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9E17AEF4-8239-5040-A06C-7A7A754374B5}"/>
                  </a:ext>
                </a:extLst>
              </p:cNvPr>
              <p:cNvSpPr/>
              <p:nvPr/>
            </p:nvSpPr>
            <p:spPr>
              <a:xfrm>
                <a:off x="19438600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2B66E545-F8AD-6947-95E7-F4D020DD577C}"/>
                  </a:ext>
                </a:extLst>
              </p:cNvPr>
              <p:cNvSpPr/>
              <p:nvPr/>
            </p:nvSpPr>
            <p:spPr>
              <a:xfrm>
                <a:off x="19438599" y="795162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97283601-0498-D94A-ACE7-7DF3FACBD0DD}"/>
                  </a:ext>
                </a:extLst>
              </p:cNvPr>
              <p:cNvSpPr/>
              <p:nvPr/>
            </p:nvSpPr>
            <p:spPr>
              <a:xfrm>
                <a:off x="19308853" y="808370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FFBA0278-DABF-6548-9EAD-BC4BBAC060E4}"/>
                  </a:ext>
                </a:extLst>
              </p:cNvPr>
              <p:cNvSpPr/>
              <p:nvPr/>
            </p:nvSpPr>
            <p:spPr>
              <a:xfrm>
                <a:off x="19308852" y="823584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8F23D479-C8BD-B94E-A34A-C99A1EC7A29F}"/>
                  </a:ext>
                </a:extLst>
              </p:cNvPr>
              <p:cNvSpPr/>
              <p:nvPr/>
            </p:nvSpPr>
            <p:spPr>
              <a:xfrm>
                <a:off x="19308851" y="7946563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2481D543-A997-D547-8F07-E95490AF2415}"/>
                  </a:ext>
                </a:extLst>
              </p:cNvPr>
              <p:cNvSpPr/>
              <p:nvPr/>
            </p:nvSpPr>
            <p:spPr>
              <a:xfrm>
                <a:off x="19021363" y="808243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F80E747C-5C6F-5141-BD6A-A5C8A3183474}"/>
                  </a:ext>
                </a:extLst>
              </p:cNvPr>
              <p:cNvSpPr/>
              <p:nvPr/>
            </p:nvSpPr>
            <p:spPr>
              <a:xfrm>
                <a:off x="19021362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502450E-E46F-CF40-9441-F2C349EFBAEC}"/>
                  </a:ext>
                </a:extLst>
              </p:cNvPr>
              <p:cNvSpPr/>
              <p:nvPr/>
            </p:nvSpPr>
            <p:spPr>
              <a:xfrm>
                <a:off x="19021361" y="794529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DD9A142E-8683-C94C-98C5-911C7B98368C}"/>
                  </a:ext>
                </a:extLst>
              </p:cNvPr>
              <p:cNvSpPr/>
              <p:nvPr/>
            </p:nvSpPr>
            <p:spPr>
              <a:xfrm>
                <a:off x="19158079" y="808243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8A90A0F0-4F9C-464D-A56E-E7DBBDF877AB}"/>
                  </a:ext>
                </a:extLst>
              </p:cNvPr>
              <p:cNvSpPr/>
              <p:nvPr/>
            </p:nvSpPr>
            <p:spPr>
              <a:xfrm>
                <a:off x="19158078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D3B6EEDC-5D73-454D-A20C-03C154B18346}"/>
                  </a:ext>
                </a:extLst>
              </p:cNvPr>
              <p:cNvSpPr/>
              <p:nvPr/>
            </p:nvSpPr>
            <p:spPr>
              <a:xfrm>
                <a:off x="19158077" y="794529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F0BA8945-2D2B-C246-9961-8A45C0A14D1A}"/>
                  </a:ext>
                </a:extLst>
              </p:cNvPr>
              <p:cNvSpPr/>
              <p:nvPr/>
            </p:nvSpPr>
            <p:spPr>
              <a:xfrm>
                <a:off x="18886418" y="808698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B680F6EA-578C-BE45-97FE-943A0B151C92}"/>
                  </a:ext>
                </a:extLst>
              </p:cNvPr>
              <p:cNvSpPr/>
              <p:nvPr/>
            </p:nvSpPr>
            <p:spPr>
              <a:xfrm>
                <a:off x="18886417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0EE67EF9-EC8A-CD4A-8DEF-B96F427A7A30}"/>
                  </a:ext>
                </a:extLst>
              </p:cNvPr>
              <p:cNvSpPr/>
              <p:nvPr/>
            </p:nvSpPr>
            <p:spPr>
              <a:xfrm>
                <a:off x="18886416" y="794984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AA7801D9-D826-DE40-87EB-DD2C6B7555DA}"/>
                  </a:ext>
                </a:extLst>
              </p:cNvPr>
              <p:cNvSpPr/>
              <p:nvPr/>
            </p:nvSpPr>
            <p:spPr>
              <a:xfrm>
                <a:off x="18756670" y="808192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F9E862E-7633-B349-9D42-0A423E5CFAEF}"/>
                  </a:ext>
                </a:extLst>
              </p:cNvPr>
              <p:cNvSpPr/>
              <p:nvPr/>
            </p:nvSpPr>
            <p:spPr>
              <a:xfrm>
                <a:off x="18756669" y="823405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4160E81B-CB0A-894F-A297-C3DFE30FFADC}"/>
                  </a:ext>
                </a:extLst>
              </p:cNvPr>
              <p:cNvSpPr/>
              <p:nvPr/>
            </p:nvSpPr>
            <p:spPr>
              <a:xfrm>
                <a:off x="18756668" y="794477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CA2CFCF3-80AB-9441-8157-A4DF04250701}"/>
                  </a:ext>
                </a:extLst>
              </p:cNvPr>
              <p:cNvSpPr/>
              <p:nvPr/>
            </p:nvSpPr>
            <p:spPr>
              <a:xfrm>
                <a:off x="18469180" y="80806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1C92E17D-7E54-A04C-A66A-2B3431D9184B}"/>
                  </a:ext>
                </a:extLst>
              </p:cNvPr>
              <p:cNvSpPr/>
              <p:nvPr/>
            </p:nvSpPr>
            <p:spPr>
              <a:xfrm>
                <a:off x="18469179" y="8232785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E60B6309-1DC4-D245-BD0E-5CB7F048029E}"/>
                  </a:ext>
                </a:extLst>
              </p:cNvPr>
              <p:cNvSpPr/>
              <p:nvPr/>
            </p:nvSpPr>
            <p:spPr>
              <a:xfrm>
                <a:off x="18469178" y="794350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D1738C7D-13F3-2A49-825F-11AB4356B7E8}"/>
                  </a:ext>
                </a:extLst>
              </p:cNvPr>
              <p:cNvSpPr/>
              <p:nvPr/>
            </p:nvSpPr>
            <p:spPr>
              <a:xfrm>
                <a:off x="18605896" y="80806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2E822BA5-8AC0-CC47-AFE7-9511BE27BF7D}"/>
                  </a:ext>
                </a:extLst>
              </p:cNvPr>
              <p:cNvSpPr/>
              <p:nvPr/>
            </p:nvSpPr>
            <p:spPr>
              <a:xfrm>
                <a:off x="18605895" y="8232785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CC78E82-9B75-DA40-8A99-4876AE682C7E}"/>
                  </a:ext>
                </a:extLst>
              </p:cNvPr>
              <p:cNvSpPr/>
              <p:nvPr/>
            </p:nvSpPr>
            <p:spPr>
              <a:xfrm>
                <a:off x="18605894" y="794350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8" name="Elbow Connector 167">
              <a:extLst>
                <a:ext uri="{FF2B5EF4-FFF2-40B4-BE49-F238E27FC236}">
                  <a16:creationId xmlns:a16="http://schemas.microsoft.com/office/drawing/2014/main" id="{51BB3807-749C-AA46-A802-746B91086313}"/>
                </a:ext>
              </a:extLst>
            </p:cNvPr>
            <p:cNvCxnSpPr>
              <a:cxnSpLocks/>
              <a:stCxn id="125" idx="1"/>
              <a:endCxn id="119" idx="3"/>
            </p:cNvCxnSpPr>
            <p:nvPr/>
          </p:nvCxnSpPr>
          <p:spPr>
            <a:xfrm rot="10800000">
              <a:off x="16486505" y="7876975"/>
              <a:ext cx="1402373" cy="380148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9" name="Elbow Connector 168">
              <a:extLst>
                <a:ext uri="{FF2B5EF4-FFF2-40B4-BE49-F238E27FC236}">
                  <a16:creationId xmlns:a16="http://schemas.microsoft.com/office/drawing/2014/main" id="{C42A8231-0AEF-9E49-8D52-99C676263172}"/>
                </a:ext>
              </a:extLst>
            </p:cNvPr>
            <p:cNvCxnSpPr>
              <a:cxnSpLocks/>
              <a:stCxn id="125" idx="1"/>
              <a:endCxn id="121" idx="3"/>
            </p:cNvCxnSpPr>
            <p:nvPr/>
          </p:nvCxnSpPr>
          <p:spPr>
            <a:xfrm rot="10800000">
              <a:off x="16486505" y="8095031"/>
              <a:ext cx="1402373" cy="162093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2" name="Elbow Connector 171">
              <a:extLst>
                <a:ext uri="{FF2B5EF4-FFF2-40B4-BE49-F238E27FC236}">
                  <a16:creationId xmlns:a16="http://schemas.microsoft.com/office/drawing/2014/main" id="{11BE4769-8EE6-D14A-9425-9CAC10628CF4}"/>
                </a:ext>
              </a:extLst>
            </p:cNvPr>
            <p:cNvCxnSpPr>
              <a:cxnSpLocks/>
              <a:stCxn id="125" idx="1"/>
              <a:endCxn id="122" idx="3"/>
            </p:cNvCxnSpPr>
            <p:nvPr/>
          </p:nvCxnSpPr>
          <p:spPr>
            <a:xfrm rot="10800000" flipV="1">
              <a:off x="16486505" y="8257122"/>
              <a:ext cx="1402373" cy="101599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5" name="Elbow Connector 174">
              <a:extLst>
                <a:ext uri="{FF2B5EF4-FFF2-40B4-BE49-F238E27FC236}">
                  <a16:creationId xmlns:a16="http://schemas.microsoft.com/office/drawing/2014/main" id="{ED160839-6236-F247-981F-63AC20DBA85D}"/>
                </a:ext>
              </a:extLst>
            </p:cNvPr>
            <p:cNvCxnSpPr>
              <a:cxnSpLocks/>
              <a:stCxn id="125" idx="1"/>
              <a:endCxn id="123" idx="3"/>
            </p:cNvCxnSpPr>
            <p:nvPr/>
          </p:nvCxnSpPr>
          <p:spPr>
            <a:xfrm rot="10800000" flipV="1">
              <a:off x="16486505" y="8257122"/>
              <a:ext cx="1402373" cy="365291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3182B417-FDC8-734D-9A2C-00DAB9ED51AF}"/>
              </a:ext>
            </a:extLst>
          </p:cNvPr>
          <p:cNvSpPr txBox="1"/>
          <p:nvPr/>
        </p:nvSpPr>
        <p:spPr>
          <a:xfrm>
            <a:off x="17924023" y="8566145"/>
            <a:ext cx="8627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/>
              <a:t>ECoG</a:t>
            </a:r>
            <a:r>
              <a:rPr lang="en-US" sz="1050" dirty="0"/>
              <a:t> Strip 1</a:t>
            </a:r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9380396C-4D9A-2141-9E0B-3800AFC5C5E2}"/>
              </a:ext>
            </a:extLst>
          </p:cNvPr>
          <p:cNvGrpSpPr/>
          <p:nvPr/>
        </p:nvGrpSpPr>
        <p:grpSpPr>
          <a:xfrm>
            <a:off x="13226032" y="6744913"/>
            <a:ext cx="2884185" cy="931439"/>
            <a:chOff x="13634976" y="7783975"/>
            <a:chExt cx="2884185" cy="931439"/>
          </a:xfrm>
        </p:grpSpPr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A2135AA-53F1-324D-A1E6-807F0C9F28D1}"/>
                </a:ext>
              </a:extLst>
            </p:cNvPr>
            <p:cNvCxnSpPr/>
            <p:nvPr/>
          </p:nvCxnSpPr>
          <p:spPr>
            <a:xfrm>
              <a:off x="14283159" y="8288285"/>
              <a:ext cx="729205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8" name="Elbow Connector 267">
              <a:extLst>
                <a:ext uri="{FF2B5EF4-FFF2-40B4-BE49-F238E27FC236}">
                  <a16:creationId xmlns:a16="http://schemas.microsoft.com/office/drawing/2014/main" id="{C80D58A5-1AAC-F849-8BD9-60696F1CF0D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6" y="7888135"/>
              <a:ext cx="647152" cy="400150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Elbow Connector 268">
              <a:extLst>
                <a:ext uri="{FF2B5EF4-FFF2-40B4-BE49-F238E27FC236}">
                  <a16:creationId xmlns:a16="http://schemas.microsoft.com/office/drawing/2014/main" id="{F2DC17A4-5615-2F4C-BD95-07B1E340220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8" y="8049945"/>
              <a:ext cx="647153" cy="23834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Elbow Connector 269">
              <a:extLst>
                <a:ext uri="{FF2B5EF4-FFF2-40B4-BE49-F238E27FC236}">
                  <a16:creationId xmlns:a16="http://schemas.microsoft.com/office/drawing/2014/main" id="{B04A9571-62C7-A24D-B026-FEAABC724291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6" y="7948832"/>
              <a:ext cx="647152" cy="339451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Elbow Connector 270">
              <a:extLst>
                <a:ext uri="{FF2B5EF4-FFF2-40B4-BE49-F238E27FC236}">
                  <a16:creationId xmlns:a16="http://schemas.microsoft.com/office/drawing/2014/main" id="{F56E606D-9603-9F40-8E85-419E8F9E6B3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6003" y="8169117"/>
              <a:ext cx="688183" cy="119167"/>
            </a:xfrm>
            <a:prstGeom prst="bentConnector3">
              <a:avLst>
                <a:gd name="adj1" fmla="val 5326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Elbow Connector 271">
              <a:extLst>
                <a:ext uri="{FF2B5EF4-FFF2-40B4-BE49-F238E27FC236}">
                  <a16:creationId xmlns:a16="http://schemas.microsoft.com/office/drawing/2014/main" id="{5699495D-7518-EE4F-8850-0FB15DB30268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634978" y="8102279"/>
              <a:ext cx="648183" cy="186005"/>
            </a:xfrm>
            <a:prstGeom prst="bentConnector3">
              <a:avLst>
                <a:gd name="adj1" fmla="val 4884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Elbow Connector 272">
              <a:extLst>
                <a:ext uri="{FF2B5EF4-FFF2-40B4-BE49-F238E27FC236}">
                  <a16:creationId xmlns:a16="http://schemas.microsoft.com/office/drawing/2014/main" id="{B0D088BB-1FE1-5045-A3F3-B5C3E7523C24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4" y="8288278"/>
              <a:ext cx="647155" cy="45899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Elbow Connector 273">
              <a:extLst>
                <a:ext uri="{FF2B5EF4-FFF2-40B4-BE49-F238E27FC236}">
                  <a16:creationId xmlns:a16="http://schemas.microsoft.com/office/drawing/2014/main" id="{A4AFB29B-0A32-C745-891C-18DED30C276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6" y="8288283"/>
              <a:ext cx="667152" cy="207706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Elbow Connector 274">
              <a:extLst>
                <a:ext uri="{FF2B5EF4-FFF2-40B4-BE49-F238E27FC236}">
                  <a16:creationId xmlns:a16="http://schemas.microsoft.com/office/drawing/2014/main" id="{626C559B-87D3-0E4F-8D00-FBAA0BD63115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5" y="8288281"/>
              <a:ext cx="647154" cy="10659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Elbow Connector 275">
              <a:extLst>
                <a:ext uri="{FF2B5EF4-FFF2-40B4-BE49-F238E27FC236}">
                  <a16:creationId xmlns:a16="http://schemas.microsoft.com/office/drawing/2014/main" id="{E26C5668-A69A-9D48-890C-3ACBCFBE8CF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6003" y="8288283"/>
              <a:ext cx="647156" cy="32687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Elbow Connector 276">
              <a:extLst>
                <a:ext uri="{FF2B5EF4-FFF2-40B4-BE49-F238E27FC236}">
                  <a16:creationId xmlns:a16="http://schemas.microsoft.com/office/drawing/2014/main" id="{D791DE0C-A7E9-0046-B8E0-6A314D714D6A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634976" y="8288283"/>
              <a:ext cx="648182" cy="26004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Elbow Connector 277">
              <a:extLst>
                <a:ext uri="{FF2B5EF4-FFF2-40B4-BE49-F238E27FC236}">
                  <a16:creationId xmlns:a16="http://schemas.microsoft.com/office/drawing/2014/main" id="{650552F1-3AEC-2045-858E-46AE237D7E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12364" y="7894575"/>
              <a:ext cx="1049597" cy="393703"/>
            </a:xfrm>
            <a:prstGeom prst="bentConnector3">
              <a:avLst>
                <a:gd name="adj1" fmla="val 4428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Elbow Connector 278">
              <a:extLst>
                <a:ext uri="{FF2B5EF4-FFF2-40B4-BE49-F238E27FC236}">
                  <a16:creationId xmlns:a16="http://schemas.microsoft.com/office/drawing/2014/main" id="{74F14D0F-96FC-A840-9CF9-C4B4FEC173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991336" y="8102279"/>
              <a:ext cx="1070625" cy="186000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Elbow Connector 279">
              <a:extLst>
                <a:ext uri="{FF2B5EF4-FFF2-40B4-BE49-F238E27FC236}">
                  <a16:creationId xmlns:a16="http://schemas.microsoft.com/office/drawing/2014/main" id="{31886B72-287B-4C4E-BED5-216BBC23E117}"/>
                </a:ext>
              </a:extLst>
            </p:cNvPr>
            <p:cNvCxnSpPr>
              <a:cxnSpLocks/>
            </p:cNvCxnSpPr>
            <p:nvPr/>
          </p:nvCxnSpPr>
          <p:spPr>
            <a:xfrm>
              <a:off x="14991336" y="8288278"/>
              <a:ext cx="1070625" cy="10291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Elbow Connector 280">
              <a:extLst>
                <a:ext uri="{FF2B5EF4-FFF2-40B4-BE49-F238E27FC236}">
                  <a16:creationId xmlns:a16="http://schemas.microsoft.com/office/drawing/2014/main" id="{EBF27169-37A0-2541-B6A4-E01F6D6B2C31}"/>
                </a:ext>
              </a:extLst>
            </p:cNvPr>
            <p:cNvCxnSpPr>
              <a:cxnSpLocks/>
            </p:cNvCxnSpPr>
            <p:nvPr/>
          </p:nvCxnSpPr>
          <p:spPr>
            <a:xfrm>
              <a:off x="14843420" y="8287282"/>
              <a:ext cx="1218541" cy="35404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0AD70763-3EA0-9E4B-8D22-3B844C849063}"/>
                </a:ext>
              </a:extLst>
            </p:cNvPr>
            <p:cNvSpPr/>
            <p:nvPr/>
          </p:nvSpPr>
          <p:spPr>
            <a:xfrm>
              <a:off x="16061961" y="7783975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8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FDFF51CA-1049-594E-85EC-A1252D8DE117}"/>
                </a:ext>
              </a:extLst>
            </p:cNvPr>
            <p:cNvSpPr/>
            <p:nvPr/>
          </p:nvSpPr>
          <p:spPr>
            <a:xfrm>
              <a:off x="16061961" y="8002030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7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3E61F5C9-77B8-BF4F-AC4D-416E4DCC29E3}"/>
                </a:ext>
              </a:extLst>
            </p:cNvPr>
            <p:cNvSpPr/>
            <p:nvPr/>
          </p:nvSpPr>
          <p:spPr>
            <a:xfrm>
              <a:off x="16061961" y="8265722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6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14D06A54-4641-7843-82AA-44BE92753F18}"/>
                </a:ext>
              </a:extLst>
            </p:cNvPr>
            <p:cNvSpPr/>
            <p:nvPr/>
          </p:nvSpPr>
          <p:spPr>
            <a:xfrm>
              <a:off x="16061961" y="8529414"/>
              <a:ext cx="457200" cy="186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Cabrio 5</a:t>
              </a:r>
              <a:endParaRPr 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03B118DB-929D-FD45-B80D-24542D00E8B3}"/>
                </a:ext>
              </a:extLst>
            </p:cNvPr>
            <p:cNvSpPr txBox="1"/>
            <p:nvPr/>
          </p:nvSpPr>
          <p:spPr>
            <a:xfrm>
              <a:off x="14307664" y="8351826"/>
              <a:ext cx="8195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Octopus 2</a:t>
              </a:r>
            </a:p>
          </p:txBody>
        </p:sp>
      </p:grpSp>
      <p:sp>
        <p:nvSpPr>
          <p:cNvPr id="330" name="TextBox 329">
            <a:extLst>
              <a:ext uri="{FF2B5EF4-FFF2-40B4-BE49-F238E27FC236}">
                <a16:creationId xmlns:a16="http://schemas.microsoft.com/office/drawing/2014/main" id="{97167740-1030-8D4C-838B-AD1FA8B734E2}"/>
              </a:ext>
            </a:extLst>
          </p:cNvPr>
          <p:cNvSpPr txBox="1"/>
          <p:nvPr/>
        </p:nvSpPr>
        <p:spPr>
          <a:xfrm>
            <a:off x="17939620" y="7457633"/>
            <a:ext cx="8627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/>
              <a:t>ECoG</a:t>
            </a:r>
            <a:r>
              <a:rPr lang="en-US" sz="1050" dirty="0"/>
              <a:t> Strip 2</a:t>
            </a:r>
          </a:p>
        </p:txBody>
      </p: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338B065F-D131-4E40-85E6-BB5021A6A9E2}"/>
              </a:ext>
            </a:extLst>
          </p:cNvPr>
          <p:cNvGrpSpPr/>
          <p:nvPr/>
        </p:nvGrpSpPr>
        <p:grpSpPr>
          <a:xfrm>
            <a:off x="16110217" y="6813560"/>
            <a:ext cx="3153731" cy="745438"/>
            <a:chOff x="16519161" y="7876975"/>
            <a:chExt cx="3153731" cy="745438"/>
          </a:xfrm>
        </p:grpSpPr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34953F29-5C9D-6D4A-9ECB-FEFB297C1A6D}"/>
                </a:ext>
              </a:extLst>
            </p:cNvPr>
            <p:cNvGrpSpPr/>
            <p:nvPr/>
          </p:nvGrpSpPr>
          <p:grpSpPr>
            <a:xfrm>
              <a:off x="17888877" y="7986459"/>
              <a:ext cx="1784015" cy="541328"/>
              <a:chOff x="18383147" y="7867877"/>
              <a:chExt cx="1784015" cy="541328"/>
            </a:xfrm>
          </p:grpSpPr>
          <p:sp>
            <p:nvSpPr>
              <p:cNvPr id="380" name="Rounded Rectangle 379">
                <a:extLst>
                  <a:ext uri="{FF2B5EF4-FFF2-40B4-BE49-F238E27FC236}">
                    <a16:creationId xmlns:a16="http://schemas.microsoft.com/office/drawing/2014/main" id="{4C3937CF-C2A7-9046-82E7-22D0640161EB}"/>
                  </a:ext>
                </a:extLst>
              </p:cNvPr>
              <p:cNvSpPr/>
              <p:nvPr/>
            </p:nvSpPr>
            <p:spPr>
              <a:xfrm>
                <a:off x="18383147" y="7867877"/>
                <a:ext cx="1784015" cy="54132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6E1410D4-F378-F943-A87A-ACEC6CF0812C}"/>
                  </a:ext>
                </a:extLst>
              </p:cNvPr>
              <p:cNvSpPr/>
              <p:nvPr/>
            </p:nvSpPr>
            <p:spPr>
              <a:xfrm>
                <a:off x="19992556" y="809056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656FD60D-F357-314D-B3F5-96C05B542279}"/>
                  </a:ext>
                </a:extLst>
              </p:cNvPr>
              <p:cNvSpPr/>
              <p:nvPr/>
            </p:nvSpPr>
            <p:spPr>
              <a:xfrm>
                <a:off x="19992555" y="823814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D0980714-1F3A-5642-B846-52E0330E21E9}"/>
                  </a:ext>
                </a:extLst>
              </p:cNvPr>
              <p:cNvSpPr/>
              <p:nvPr/>
            </p:nvSpPr>
            <p:spPr>
              <a:xfrm>
                <a:off x="19992554" y="795341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CC48BBEF-05A0-B94A-AA18-8C432F01A205}"/>
                  </a:ext>
                </a:extLst>
              </p:cNvPr>
              <p:cNvSpPr/>
              <p:nvPr/>
            </p:nvSpPr>
            <p:spPr>
              <a:xfrm>
                <a:off x="19862808" y="808549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2E86A8F7-4FBF-DC46-A9EE-CDFC99360054}"/>
                  </a:ext>
                </a:extLst>
              </p:cNvPr>
              <p:cNvSpPr/>
              <p:nvPr/>
            </p:nvSpPr>
            <p:spPr>
              <a:xfrm>
                <a:off x="19862807" y="823763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F9CB7CF9-FB19-2942-8A9F-F4FA75345F0E}"/>
                  </a:ext>
                </a:extLst>
              </p:cNvPr>
              <p:cNvSpPr/>
              <p:nvPr/>
            </p:nvSpPr>
            <p:spPr>
              <a:xfrm>
                <a:off x="19862806" y="79483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4FA093EA-9477-CE49-AE0B-B4C6810D4036}"/>
                  </a:ext>
                </a:extLst>
              </p:cNvPr>
              <p:cNvSpPr/>
              <p:nvPr/>
            </p:nvSpPr>
            <p:spPr>
              <a:xfrm>
                <a:off x="19575318" y="808422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577C05B2-504A-8845-94F6-38DEEE24C0B0}"/>
                  </a:ext>
                </a:extLst>
              </p:cNvPr>
              <p:cNvSpPr/>
              <p:nvPr/>
            </p:nvSpPr>
            <p:spPr>
              <a:xfrm>
                <a:off x="19575317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18B2E8AE-C8B4-C549-9C07-109F3D02BEFF}"/>
                  </a:ext>
                </a:extLst>
              </p:cNvPr>
              <p:cNvSpPr/>
              <p:nvPr/>
            </p:nvSpPr>
            <p:spPr>
              <a:xfrm>
                <a:off x="19575316" y="7947078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04D19C56-CAA7-BC4E-A938-31490ECFD11C}"/>
                  </a:ext>
                </a:extLst>
              </p:cNvPr>
              <p:cNvSpPr/>
              <p:nvPr/>
            </p:nvSpPr>
            <p:spPr>
              <a:xfrm>
                <a:off x="19712034" y="808422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813009C6-7A1B-B54B-B31C-B7CC6AC2C280}"/>
                  </a:ext>
                </a:extLst>
              </p:cNvPr>
              <p:cNvSpPr/>
              <p:nvPr/>
            </p:nvSpPr>
            <p:spPr>
              <a:xfrm>
                <a:off x="19712033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44EB3FD1-391E-074D-B463-99C807BBBB27}"/>
                  </a:ext>
                </a:extLst>
              </p:cNvPr>
              <p:cNvSpPr/>
              <p:nvPr/>
            </p:nvSpPr>
            <p:spPr>
              <a:xfrm>
                <a:off x="19712032" y="7947078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Oval 392">
                <a:extLst>
                  <a:ext uri="{FF2B5EF4-FFF2-40B4-BE49-F238E27FC236}">
                    <a16:creationId xmlns:a16="http://schemas.microsoft.com/office/drawing/2014/main" id="{17E26C54-31EF-AF45-9734-66EE6FC53462}"/>
                  </a:ext>
                </a:extLst>
              </p:cNvPr>
              <p:cNvSpPr/>
              <p:nvPr/>
            </p:nvSpPr>
            <p:spPr>
              <a:xfrm>
                <a:off x="19438601" y="8088773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E60878DB-E222-7142-852C-370AABCDCFD4}"/>
                  </a:ext>
                </a:extLst>
              </p:cNvPr>
              <p:cNvSpPr/>
              <p:nvPr/>
            </p:nvSpPr>
            <p:spPr>
              <a:xfrm>
                <a:off x="19438600" y="823635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CAE2BEF7-8BF9-4F40-B8DD-5E52A3939CCD}"/>
                  </a:ext>
                </a:extLst>
              </p:cNvPr>
              <p:cNvSpPr/>
              <p:nvPr/>
            </p:nvSpPr>
            <p:spPr>
              <a:xfrm>
                <a:off x="19438599" y="795162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BCFB65F5-6890-8543-B6AB-EBF6E093C76B}"/>
                  </a:ext>
                </a:extLst>
              </p:cNvPr>
              <p:cNvSpPr/>
              <p:nvPr/>
            </p:nvSpPr>
            <p:spPr>
              <a:xfrm>
                <a:off x="19308853" y="8083709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9E2F1C7B-168E-C24E-A2EE-097552F5A583}"/>
                  </a:ext>
                </a:extLst>
              </p:cNvPr>
              <p:cNvSpPr/>
              <p:nvPr/>
            </p:nvSpPr>
            <p:spPr>
              <a:xfrm>
                <a:off x="19308852" y="823584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9BFF1BEE-D874-FC46-AEBC-3EB3F790BACD}"/>
                  </a:ext>
                </a:extLst>
              </p:cNvPr>
              <p:cNvSpPr/>
              <p:nvPr/>
            </p:nvSpPr>
            <p:spPr>
              <a:xfrm>
                <a:off x="19308851" y="7946563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9" name="Oval 398">
                <a:extLst>
                  <a:ext uri="{FF2B5EF4-FFF2-40B4-BE49-F238E27FC236}">
                    <a16:creationId xmlns:a16="http://schemas.microsoft.com/office/drawing/2014/main" id="{B109B0E6-73E8-EC41-ADD2-D426E7009002}"/>
                  </a:ext>
                </a:extLst>
              </p:cNvPr>
              <p:cNvSpPr/>
              <p:nvPr/>
            </p:nvSpPr>
            <p:spPr>
              <a:xfrm>
                <a:off x="19021363" y="808243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0" name="Oval 399">
                <a:extLst>
                  <a:ext uri="{FF2B5EF4-FFF2-40B4-BE49-F238E27FC236}">
                    <a16:creationId xmlns:a16="http://schemas.microsoft.com/office/drawing/2014/main" id="{26B07549-9916-BB4B-8911-515D6D489AD7}"/>
                  </a:ext>
                </a:extLst>
              </p:cNvPr>
              <p:cNvSpPr/>
              <p:nvPr/>
            </p:nvSpPr>
            <p:spPr>
              <a:xfrm>
                <a:off x="19021362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1" name="Oval 400">
                <a:extLst>
                  <a:ext uri="{FF2B5EF4-FFF2-40B4-BE49-F238E27FC236}">
                    <a16:creationId xmlns:a16="http://schemas.microsoft.com/office/drawing/2014/main" id="{2C501319-E9A9-E749-AEBA-2982F31CDD7F}"/>
                  </a:ext>
                </a:extLst>
              </p:cNvPr>
              <p:cNvSpPr/>
              <p:nvPr/>
            </p:nvSpPr>
            <p:spPr>
              <a:xfrm>
                <a:off x="19021361" y="794529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Oval 401">
                <a:extLst>
                  <a:ext uri="{FF2B5EF4-FFF2-40B4-BE49-F238E27FC236}">
                    <a16:creationId xmlns:a16="http://schemas.microsoft.com/office/drawing/2014/main" id="{6969DC02-B864-434A-9127-25C543EEFEDD}"/>
                  </a:ext>
                </a:extLst>
              </p:cNvPr>
              <p:cNvSpPr/>
              <p:nvPr/>
            </p:nvSpPr>
            <p:spPr>
              <a:xfrm>
                <a:off x="19158079" y="808243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40CC36B5-E9CB-DB40-B3A1-3D1B5B767047}"/>
                  </a:ext>
                </a:extLst>
              </p:cNvPr>
              <p:cNvSpPr/>
              <p:nvPr/>
            </p:nvSpPr>
            <p:spPr>
              <a:xfrm>
                <a:off x="19158078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Oval 403">
                <a:extLst>
                  <a:ext uri="{FF2B5EF4-FFF2-40B4-BE49-F238E27FC236}">
                    <a16:creationId xmlns:a16="http://schemas.microsoft.com/office/drawing/2014/main" id="{63517813-C152-024C-8EBC-88E80C40FA0F}"/>
                  </a:ext>
                </a:extLst>
              </p:cNvPr>
              <p:cNvSpPr/>
              <p:nvPr/>
            </p:nvSpPr>
            <p:spPr>
              <a:xfrm>
                <a:off x="19158077" y="7945291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16E8DB95-9B2C-5741-A1B6-0C4013486B5A}"/>
                  </a:ext>
                </a:extLst>
              </p:cNvPr>
              <p:cNvSpPr/>
              <p:nvPr/>
            </p:nvSpPr>
            <p:spPr>
              <a:xfrm>
                <a:off x="18886418" y="808698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1743FC7D-24CB-7B4A-AE95-1FB4AA9182C1}"/>
                  </a:ext>
                </a:extLst>
              </p:cNvPr>
              <p:cNvSpPr/>
              <p:nvPr/>
            </p:nvSpPr>
            <p:spPr>
              <a:xfrm>
                <a:off x="18886417" y="823457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495157E8-D2F9-CA4D-8480-D53F9349A642}"/>
                  </a:ext>
                </a:extLst>
              </p:cNvPr>
              <p:cNvSpPr/>
              <p:nvPr/>
            </p:nvSpPr>
            <p:spPr>
              <a:xfrm>
                <a:off x="18886416" y="794984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BD7D97C6-0DC1-CE43-A89B-D187A564894E}"/>
                  </a:ext>
                </a:extLst>
              </p:cNvPr>
              <p:cNvSpPr/>
              <p:nvPr/>
            </p:nvSpPr>
            <p:spPr>
              <a:xfrm>
                <a:off x="18756670" y="8081922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EAFF037B-686E-7849-8A1D-597AB8B33ED3}"/>
                  </a:ext>
                </a:extLst>
              </p:cNvPr>
              <p:cNvSpPr/>
              <p:nvPr/>
            </p:nvSpPr>
            <p:spPr>
              <a:xfrm>
                <a:off x="18756669" y="8234057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B0897269-CF04-4045-8648-12402AA6B026}"/>
                  </a:ext>
                </a:extLst>
              </p:cNvPr>
              <p:cNvSpPr/>
              <p:nvPr/>
            </p:nvSpPr>
            <p:spPr>
              <a:xfrm>
                <a:off x="18756668" y="7944776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D15107A8-738E-534D-85D0-DBCF71385A83}"/>
                  </a:ext>
                </a:extLst>
              </p:cNvPr>
              <p:cNvSpPr/>
              <p:nvPr/>
            </p:nvSpPr>
            <p:spPr>
              <a:xfrm>
                <a:off x="18469180" y="80806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Oval 411">
                <a:extLst>
                  <a:ext uri="{FF2B5EF4-FFF2-40B4-BE49-F238E27FC236}">
                    <a16:creationId xmlns:a16="http://schemas.microsoft.com/office/drawing/2014/main" id="{0EB17DD5-1BEA-8F40-B1F9-0F600E38219D}"/>
                  </a:ext>
                </a:extLst>
              </p:cNvPr>
              <p:cNvSpPr/>
              <p:nvPr/>
            </p:nvSpPr>
            <p:spPr>
              <a:xfrm>
                <a:off x="18469179" y="8232785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Oval 412">
                <a:extLst>
                  <a:ext uri="{FF2B5EF4-FFF2-40B4-BE49-F238E27FC236}">
                    <a16:creationId xmlns:a16="http://schemas.microsoft.com/office/drawing/2014/main" id="{66B6F1B9-EE8B-DA4B-AE15-BFD69BDCE675}"/>
                  </a:ext>
                </a:extLst>
              </p:cNvPr>
              <p:cNvSpPr/>
              <p:nvPr/>
            </p:nvSpPr>
            <p:spPr>
              <a:xfrm>
                <a:off x="18469178" y="794350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Oval 413">
                <a:extLst>
                  <a:ext uri="{FF2B5EF4-FFF2-40B4-BE49-F238E27FC236}">
                    <a16:creationId xmlns:a16="http://schemas.microsoft.com/office/drawing/2014/main" id="{31062158-B9B3-3640-8A09-B397A6455D6F}"/>
                  </a:ext>
                </a:extLst>
              </p:cNvPr>
              <p:cNvSpPr/>
              <p:nvPr/>
            </p:nvSpPr>
            <p:spPr>
              <a:xfrm>
                <a:off x="18605896" y="8080650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426E95C4-E214-094D-9E3B-5A6E5FE68D0C}"/>
                  </a:ext>
                </a:extLst>
              </p:cNvPr>
              <p:cNvSpPr/>
              <p:nvPr/>
            </p:nvSpPr>
            <p:spPr>
              <a:xfrm>
                <a:off x="18605895" y="8232785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E00B7ABA-EE2C-5248-8928-E111804D732F}"/>
                  </a:ext>
                </a:extLst>
              </p:cNvPr>
              <p:cNvSpPr/>
              <p:nvPr/>
            </p:nvSpPr>
            <p:spPr>
              <a:xfrm>
                <a:off x="18605894" y="7943504"/>
                <a:ext cx="82379" cy="80076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6" name="Elbow Connector 375">
              <a:extLst>
                <a:ext uri="{FF2B5EF4-FFF2-40B4-BE49-F238E27FC236}">
                  <a16:creationId xmlns:a16="http://schemas.microsoft.com/office/drawing/2014/main" id="{EF684713-D602-F543-9DB7-222D2C24B9FA}"/>
                </a:ext>
              </a:extLst>
            </p:cNvPr>
            <p:cNvCxnSpPr>
              <a:stCxn id="380" idx="1"/>
            </p:cNvCxnSpPr>
            <p:nvPr/>
          </p:nvCxnSpPr>
          <p:spPr>
            <a:xfrm rot="10800000">
              <a:off x="16519161" y="7876975"/>
              <a:ext cx="1369716" cy="380148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7" name="Elbow Connector 376">
              <a:extLst>
                <a:ext uri="{FF2B5EF4-FFF2-40B4-BE49-F238E27FC236}">
                  <a16:creationId xmlns:a16="http://schemas.microsoft.com/office/drawing/2014/main" id="{CFF8CBF4-A729-FA45-ABCA-2E95E9DAE2FC}"/>
                </a:ext>
              </a:extLst>
            </p:cNvPr>
            <p:cNvCxnSpPr>
              <a:cxnSpLocks/>
              <a:stCxn id="380" idx="1"/>
            </p:cNvCxnSpPr>
            <p:nvPr/>
          </p:nvCxnSpPr>
          <p:spPr>
            <a:xfrm rot="10800000">
              <a:off x="16519161" y="8095031"/>
              <a:ext cx="1369716" cy="162093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8" name="Elbow Connector 377">
              <a:extLst>
                <a:ext uri="{FF2B5EF4-FFF2-40B4-BE49-F238E27FC236}">
                  <a16:creationId xmlns:a16="http://schemas.microsoft.com/office/drawing/2014/main" id="{907CF85F-E00D-B34F-9A79-E4DFEED5F1E0}"/>
                </a:ext>
              </a:extLst>
            </p:cNvPr>
            <p:cNvCxnSpPr>
              <a:cxnSpLocks/>
              <a:stCxn id="380" idx="1"/>
            </p:cNvCxnSpPr>
            <p:nvPr/>
          </p:nvCxnSpPr>
          <p:spPr>
            <a:xfrm rot="10800000" flipV="1">
              <a:off x="16519161" y="8257122"/>
              <a:ext cx="1369716" cy="101599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9" name="Elbow Connector 378">
              <a:extLst>
                <a:ext uri="{FF2B5EF4-FFF2-40B4-BE49-F238E27FC236}">
                  <a16:creationId xmlns:a16="http://schemas.microsoft.com/office/drawing/2014/main" id="{892626D9-2BB5-F84D-88C5-392915435059}"/>
                </a:ext>
              </a:extLst>
            </p:cNvPr>
            <p:cNvCxnSpPr>
              <a:cxnSpLocks/>
              <a:stCxn id="380" idx="1"/>
            </p:cNvCxnSpPr>
            <p:nvPr/>
          </p:nvCxnSpPr>
          <p:spPr>
            <a:xfrm rot="10800000" flipV="1">
              <a:off x="16519161" y="8257122"/>
              <a:ext cx="1369716" cy="365291"/>
            </a:xfrm>
            <a:prstGeom prst="bentConnector3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27" name="Group 426">
            <a:extLst>
              <a:ext uri="{FF2B5EF4-FFF2-40B4-BE49-F238E27FC236}">
                <a16:creationId xmlns:a16="http://schemas.microsoft.com/office/drawing/2014/main" id="{4DD5C49C-F9AB-354D-9153-A61A264AE0A0}"/>
              </a:ext>
            </a:extLst>
          </p:cNvPr>
          <p:cNvGrpSpPr/>
          <p:nvPr/>
        </p:nvGrpSpPr>
        <p:grpSpPr>
          <a:xfrm>
            <a:off x="16601945" y="5334330"/>
            <a:ext cx="409156" cy="1317649"/>
            <a:chOff x="17102667" y="4859867"/>
            <a:chExt cx="409156" cy="1317649"/>
          </a:xfrm>
        </p:grpSpPr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F1B43B7-3ADF-214C-A76C-3C892B672C8B}"/>
                </a:ext>
              </a:extLst>
            </p:cNvPr>
            <p:cNvCxnSpPr>
              <a:cxnSpLocks/>
            </p:cNvCxnSpPr>
            <p:nvPr/>
          </p:nvCxnSpPr>
          <p:spPr>
            <a:xfrm>
              <a:off x="17102667" y="4859867"/>
              <a:ext cx="409156" cy="1317649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5C3E963-54FF-4049-ACB3-10768DAD9A69}"/>
                </a:ext>
              </a:extLst>
            </p:cNvPr>
            <p:cNvCxnSpPr>
              <a:cxnSpLocks/>
            </p:cNvCxnSpPr>
            <p:nvPr/>
          </p:nvCxnSpPr>
          <p:spPr>
            <a:xfrm>
              <a:off x="17389475" y="57912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3D4DAA2F-D184-E44D-9BA0-C1C70A83FDF7}"/>
                </a:ext>
              </a:extLst>
            </p:cNvPr>
            <p:cNvCxnSpPr>
              <a:cxnSpLocks/>
            </p:cNvCxnSpPr>
            <p:nvPr/>
          </p:nvCxnSpPr>
          <p:spPr>
            <a:xfrm>
              <a:off x="17421225" y="5895975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BE72EE96-3920-324A-9968-B69087C15698}"/>
                </a:ext>
              </a:extLst>
            </p:cNvPr>
            <p:cNvCxnSpPr>
              <a:cxnSpLocks/>
            </p:cNvCxnSpPr>
            <p:nvPr/>
          </p:nvCxnSpPr>
          <p:spPr>
            <a:xfrm>
              <a:off x="17456150" y="59944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13CB876A-DE82-F544-AE58-3D874E2CBC42}"/>
                </a:ext>
              </a:extLst>
            </p:cNvPr>
            <p:cNvCxnSpPr>
              <a:cxnSpLocks/>
            </p:cNvCxnSpPr>
            <p:nvPr/>
          </p:nvCxnSpPr>
          <p:spPr>
            <a:xfrm>
              <a:off x="17487900" y="60960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8" name="Group 427">
            <a:extLst>
              <a:ext uri="{FF2B5EF4-FFF2-40B4-BE49-F238E27FC236}">
                <a16:creationId xmlns:a16="http://schemas.microsoft.com/office/drawing/2014/main" id="{CFE75B55-459C-EC45-AE30-17029FC7059C}"/>
              </a:ext>
            </a:extLst>
          </p:cNvPr>
          <p:cNvGrpSpPr/>
          <p:nvPr/>
        </p:nvGrpSpPr>
        <p:grpSpPr>
          <a:xfrm flipH="1">
            <a:off x="17237700" y="5334330"/>
            <a:ext cx="409155" cy="1317649"/>
            <a:chOff x="17102667" y="4859867"/>
            <a:chExt cx="409156" cy="1317649"/>
          </a:xfrm>
        </p:grpSpPr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7293E3A2-75F2-4D4D-AA21-B35EA0EFFF26}"/>
                </a:ext>
              </a:extLst>
            </p:cNvPr>
            <p:cNvCxnSpPr>
              <a:cxnSpLocks/>
            </p:cNvCxnSpPr>
            <p:nvPr/>
          </p:nvCxnSpPr>
          <p:spPr>
            <a:xfrm>
              <a:off x="17102667" y="4859867"/>
              <a:ext cx="409156" cy="1317649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671057B6-E983-7D44-B28C-832F6345D2A5}"/>
                </a:ext>
              </a:extLst>
            </p:cNvPr>
            <p:cNvCxnSpPr>
              <a:cxnSpLocks/>
            </p:cNvCxnSpPr>
            <p:nvPr/>
          </p:nvCxnSpPr>
          <p:spPr>
            <a:xfrm>
              <a:off x="17389475" y="57912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C4AB82A7-ADC8-614C-B7E8-634C2672594A}"/>
                </a:ext>
              </a:extLst>
            </p:cNvPr>
            <p:cNvCxnSpPr>
              <a:cxnSpLocks/>
            </p:cNvCxnSpPr>
            <p:nvPr/>
          </p:nvCxnSpPr>
          <p:spPr>
            <a:xfrm>
              <a:off x="17421225" y="5895975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7204360A-E959-9E4B-8E5C-6D2A087AAABC}"/>
                </a:ext>
              </a:extLst>
            </p:cNvPr>
            <p:cNvCxnSpPr>
              <a:cxnSpLocks/>
            </p:cNvCxnSpPr>
            <p:nvPr/>
          </p:nvCxnSpPr>
          <p:spPr>
            <a:xfrm>
              <a:off x="17456150" y="59944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3" name="Straight Connector 432">
              <a:extLst>
                <a:ext uri="{FF2B5EF4-FFF2-40B4-BE49-F238E27FC236}">
                  <a16:creationId xmlns:a16="http://schemas.microsoft.com/office/drawing/2014/main" id="{4B1BADDC-A088-0F40-A54C-05E0E32E7BD5}"/>
                </a:ext>
              </a:extLst>
            </p:cNvPr>
            <p:cNvCxnSpPr>
              <a:cxnSpLocks/>
            </p:cNvCxnSpPr>
            <p:nvPr/>
          </p:nvCxnSpPr>
          <p:spPr>
            <a:xfrm>
              <a:off x="17487900" y="6096000"/>
              <a:ext cx="17992" cy="592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4" name="Arc 433">
            <a:extLst>
              <a:ext uri="{FF2B5EF4-FFF2-40B4-BE49-F238E27FC236}">
                <a16:creationId xmlns:a16="http://schemas.microsoft.com/office/drawing/2014/main" id="{113028C9-E4DF-7F4A-B8FD-3D9AE1248741}"/>
              </a:ext>
            </a:extLst>
          </p:cNvPr>
          <p:cNvSpPr/>
          <p:nvPr/>
        </p:nvSpPr>
        <p:spPr>
          <a:xfrm>
            <a:off x="15561239" y="5126735"/>
            <a:ext cx="1025109" cy="415189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Arc 434">
            <a:extLst>
              <a:ext uri="{FF2B5EF4-FFF2-40B4-BE49-F238E27FC236}">
                <a16:creationId xmlns:a16="http://schemas.microsoft.com/office/drawing/2014/main" id="{66AB18D0-6B8C-8D4B-A46E-29D89FB1E0F4}"/>
              </a:ext>
            </a:extLst>
          </p:cNvPr>
          <p:cNvSpPr/>
          <p:nvPr/>
        </p:nvSpPr>
        <p:spPr>
          <a:xfrm rot="1588349">
            <a:off x="16690419" y="4905000"/>
            <a:ext cx="1025109" cy="415189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>
            <a:extLst>
              <a:ext uri="{FF2B5EF4-FFF2-40B4-BE49-F238E27FC236}">
                <a16:creationId xmlns:a16="http://schemas.microsoft.com/office/drawing/2014/main" id="{0BEDAE89-CC56-4E4F-8E70-72F6E3B0C1D5}"/>
              </a:ext>
            </a:extLst>
          </p:cNvPr>
          <p:cNvSpPr/>
          <p:nvPr/>
        </p:nvSpPr>
        <p:spPr>
          <a:xfrm>
            <a:off x="13913215" y="5847437"/>
            <a:ext cx="1049597" cy="83204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/>
              <a:t>Lead connector</a:t>
            </a:r>
          </a:p>
        </p:txBody>
      </p:sp>
      <p:cxnSp>
        <p:nvCxnSpPr>
          <p:cNvPr id="440" name="Elbow Connector 439">
            <a:extLst>
              <a:ext uri="{FF2B5EF4-FFF2-40B4-BE49-F238E27FC236}">
                <a16:creationId xmlns:a16="http://schemas.microsoft.com/office/drawing/2014/main" id="{6DFA6FF4-CCA5-E04E-9585-21CAD4959FF3}"/>
              </a:ext>
            </a:extLst>
          </p:cNvPr>
          <p:cNvCxnSpPr>
            <a:cxnSpLocks/>
            <a:stCxn id="434" idx="0"/>
            <a:endCxn id="438" idx="6"/>
          </p:cNvCxnSpPr>
          <p:nvPr/>
        </p:nvCxnSpPr>
        <p:spPr>
          <a:xfrm rot="10800000" flipV="1">
            <a:off x="14962812" y="5126734"/>
            <a:ext cx="1110982" cy="1136723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Elbow Connector 441">
            <a:extLst>
              <a:ext uri="{FF2B5EF4-FFF2-40B4-BE49-F238E27FC236}">
                <a16:creationId xmlns:a16="http://schemas.microsoft.com/office/drawing/2014/main" id="{CAE21633-C52E-AD4F-8851-57AAD1346F53}"/>
              </a:ext>
            </a:extLst>
          </p:cNvPr>
          <p:cNvCxnSpPr>
            <a:cxnSpLocks/>
            <a:stCxn id="435" idx="0"/>
            <a:endCxn id="438" idx="6"/>
          </p:cNvCxnSpPr>
          <p:nvPr/>
        </p:nvCxnSpPr>
        <p:spPr>
          <a:xfrm rot="10800000" flipV="1">
            <a:off x="14962813" y="4926766"/>
            <a:ext cx="2332701" cy="1336691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4" name="Group 473">
            <a:extLst>
              <a:ext uri="{FF2B5EF4-FFF2-40B4-BE49-F238E27FC236}">
                <a16:creationId xmlns:a16="http://schemas.microsoft.com/office/drawing/2014/main" id="{D20A9D8F-593E-E047-9DB6-6EA968A6D13C}"/>
              </a:ext>
            </a:extLst>
          </p:cNvPr>
          <p:cNvGrpSpPr/>
          <p:nvPr/>
        </p:nvGrpSpPr>
        <p:grpSpPr>
          <a:xfrm>
            <a:off x="13209651" y="6097674"/>
            <a:ext cx="689208" cy="214144"/>
            <a:chOff x="13247250" y="9572843"/>
            <a:chExt cx="689208" cy="214144"/>
          </a:xfrm>
        </p:grpSpPr>
        <p:cxnSp>
          <p:nvCxnSpPr>
            <p:cNvPr id="450" name="Elbow Connector 449">
              <a:extLst>
                <a:ext uri="{FF2B5EF4-FFF2-40B4-BE49-F238E27FC236}">
                  <a16:creationId xmlns:a16="http://schemas.microsoft.com/office/drawing/2014/main" id="{0D41E1BA-5B14-E243-97DF-272F80CFCDB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248277" y="9572843"/>
              <a:ext cx="647153" cy="161803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Elbow Connector 450">
              <a:extLst>
                <a:ext uri="{FF2B5EF4-FFF2-40B4-BE49-F238E27FC236}">
                  <a16:creationId xmlns:a16="http://schemas.microsoft.com/office/drawing/2014/main" id="{636FC54B-A9D2-8843-9DF0-074D406593A2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248280" y="9734645"/>
              <a:ext cx="647149" cy="8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Elbow Connector 451">
              <a:extLst>
                <a:ext uri="{FF2B5EF4-FFF2-40B4-BE49-F238E27FC236}">
                  <a16:creationId xmlns:a16="http://schemas.microsoft.com/office/drawing/2014/main" id="{220EF020-D578-9E45-BC56-65090A0F8D7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3248277" y="9633541"/>
              <a:ext cx="688181" cy="101105"/>
            </a:xfrm>
            <a:prstGeom prst="bentConnector3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Elbow Connector 453">
              <a:extLst>
                <a:ext uri="{FF2B5EF4-FFF2-40B4-BE49-F238E27FC236}">
                  <a16:creationId xmlns:a16="http://schemas.microsoft.com/office/drawing/2014/main" id="{2B371B43-6FA3-C142-8790-160047678FCC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3247250" y="9734649"/>
              <a:ext cx="689207" cy="5233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6" name="Rectangle 475">
            <a:extLst>
              <a:ext uri="{FF2B5EF4-FFF2-40B4-BE49-F238E27FC236}">
                <a16:creationId xmlns:a16="http://schemas.microsoft.com/office/drawing/2014/main" id="{5FD11337-8A6A-7842-9048-CBDB6298B7C4}"/>
              </a:ext>
            </a:extLst>
          </p:cNvPr>
          <p:cNvSpPr/>
          <p:nvPr/>
        </p:nvSpPr>
        <p:spPr>
          <a:xfrm>
            <a:off x="15028149" y="4518212"/>
            <a:ext cx="4812028" cy="474681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E16941BD-E5E1-0C41-A677-E9BC714E8997}"/>
              </a:ext>
            </a:extLst>
          </p:cNvPr>
          <p:cNvSpPr txBox="1"/>
          <p:nvPr/>
        </p:nvSpPr>
        <p:spPr>
          <a:xfrm>
            <a:off x="18592015" y="4550435"/>
            <a:ext cx="1248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Sterile field</a:t>
            </a:r>
          </a:p>
        </p:txBody>
      </p:sp>
      <p:cxnSp>
        <p:nvCxnSpPr>
          <p:cNvPr id="479" name="Elbow Connector 478">
            <a:extLst>
              <a:ext uri="{FF2B5EF4-FFF2-40B4-BE49-F238E27FC236}">
                <a16:creationId xmlns:a16="http://schemas.microsoft.com/office/drawing/2014/main" id="{37496FAF-3CB0-3A40-AC69-7E1BCA8ACD82}"/>
              </a:ext>
            </a:extLst>
          </p:cNvPr>
          <p:cNvCxnSpPr>
            <a:stCxn id="35" idx="0"/>
          </p:cNvCxnSpPr>
          <p:nvPr/>
        </p:nvCxnSpPr>
        <p:spPr>
          <a:xfrm flipV="1">
            <a:off x="13211465" y="4047565"/>
            <a:ext cx="2654555" cy="125362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Elbow Connector 479">
            <a:extLst>
              <a:ext uri="{FF2B5EF4-FFF2-40B4-BE49-F238E27FC236}">
                <a16:creationId xmlns:a16="http://schemas.microsoft.com/office/drawing/2014/main" id="{F3DD71C1-2DCE-B847-97CE-EDA4174AF88B}"/>
              </a:ext>
            </a:extLst>
          </p:cNvPr>
          <p:cNvCxnSpPr/>
          <p:nvPr/>
        </p:nvCxnSpPr>
        <p:spPr>
          <a:xfrm flipV="1">
            <a:off x="13216690" y="3986277"/>
            <a:ext cx="2654555" cy="1253620"/>
          </a:xfrm>
          <a:prstGeom prst="bentConnector3">
            <a:avLst>
              <a:gd name="adj1" fmla="val 4746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Elbow Connector 483">
            <a:extLst>
              <a:ext uri="{FF2B5EF4-FFF2-40B4-BE49-F238E27FC236}">
                <a16:creationId xmlns:a16="http://schemas.microsoft.com/office/drawing/2014/main" id="{57662089-A66F-7945-B285-EF0AB015C225}"/>
              </a:ext>
            </a:extLst>
          </p:cNvPr>
          <p:cNvCxnSpPr>
            <a:stCxn id="8" idx="1"/>
            <a:endCxn id="13" idx="0"/>
          </p:cNvCxnSpPr>
          <p:nvPr/>
        </p:nvCxnSpPr>
        <p:spPr>
          <a:xfrm rot="5400000">
            <a:off x="8739203" y="7699850"/>
            <a:ext cx="99093" cy="1047807"/>
          </a:xfrm>
          <a:prstGeom prst="bentConnector2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Elbow Connector 485">
            <a:extLst>
              <a:ext uri="{FF2B5EF4-FFF2-40B4-BE49-F238E27FC236}">
                <a16:creationId xmlns:a16="http://schemas.microsoft.com/office/drawing/2014/main" id="{EBEA12FF-DA2D-0C48-BC2F-F575290169A0}"/>
              </a:ext>
            </a:extLst>
          </p:cNvPr>
          <p:cNvCxnSpPr>
            <a:stCxn id="15" idx="1"/>
            <a:endCxn id="24" idx="3"/>
          </p:cNvCxnSpPr>
          <p:nvPr/>
        </p:nvCxnSpPr>
        <p:spPr>
          <a:xfrm rot="10800000">
            <a:off x="3915207" y="6391532"/>
            <a:ext cx="2479152" cy="1782734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Elbow Connector 487">
            <a:extLst>
              <a:ext uri="{FF2B5EF4-FFF2-40B4-BE49-F238E27FC236}">
                <a16:creationId xmlns:a16="http://schemas.microsoft.com/office/drawing/2014/main" id="{C206DC7E-B727-E548-A83A-A942B6FE9DAB}"/>
              </a:ext>
            </a:extLst>
          </p:cNvPr>
          <p:cNvCxnSpPr>
            <a:stCxn id="14" idx="1"/>
            <a:endCxn id="5" idx="3"/>
          </p:cNvCxnSpPr>
          <p:nvPr/>
        </p:nvCxnSpPr>
        <p:spPr>
          <a:xfrm rot="10800000" flipV="1">
            <a:off x="5443000" y="8430630"/>
            <a:ext cx="948888" cy="1717086"/>
          </a:xfrm>
          <a:prstGeom prst="bentConnector3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9" name="Round Diagonal Corner Rectangle 488">
            <a:extLst>
              <a:ext uri="{FF2B5EF4-FFF2-40B4-BE49-F238E27FC236}">
                <a16:creationId xmlns:a16="http://schemas.microsoft.com/office/drawing/2014/main" id="{2E13ABBE-433E-8842-B349-9AE9BDC42E3F}"/>
              </a:ext>
            </a:extLst>
          </p:cNvPr>
          <p:cNvSpPr/>
          <p:nvPr/>
        </p:nvSpPr>
        <p:spPr>
          <a:xfrm>
            <a:off x="8772720" y="9967318"/>
            <a:ext cx="1209279" cy="323618"/>
          </a:xfrm>
          <a:prstGeom prst="round2Diag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Analog I/O</a:t>
            </a:r>
          </a:p>
        </p:txBody>
      </p:sp>
      <p:sp>
        <p:nvSpPr>
          <p:cNvPr id="490" name="Round Diagonal Corner Rectangle 489">
            <a:extLst>
              <a:ext uri="{FF2B5EF4-FFF2-40B4-BE49-F238E27FC236}">
                <a16:creationId xmlns:a16="http://schemas.microsoft.com/office/drawing/2014/main" id="{FF471FC7-4670-974C-AB95-FF3288FCB765}"/>
              </a:ext>
            </a:extLst>
          </p:cNvPr>
          <p:cNvSpPr/>
          <p:nvPr/>
        </p:nvSpPr>
        <p:spPr>
          <a:xfrm>
            <a:off x="11466199" y="9421184"/>
            <a:ext cx="1209279" cy="323618"/>
          </a:xfrm>
          <a:prstGeom prst="round2Diag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Digital I/O</a:t>
            </a:r>
          </a:p>
        </p:txBody>
      </p:sp>
      <p:cxnSp>
        <p:nvCxnSpPr>
          <p:cNvPr id="492" name="Elbow Connector 491">
            <a:extLst>
              <a:ext uri="{FF2B5EF4-FFF2-40B4-BE49-F238E27FC236}">
                <a16:creationId xmlns:a16="http://schemas.microsoft.com/office/drawing/2014/main" id="{410D9815-1183-7B4C-BF01-82B529B60214}"/>
              </a:ext>
            </a:extLst>
          </p:cNvPr>
          <p:cNvCxnSpPr>
            <a:stCxn id="489" idx="3"/>
            <a:endCxn id="20" idx="1"/>
          </p:cNvCxnSpPr>
          <p:nvPr/>
        </p:nvCxnSpPr>
        <p:spPr>
          <a:xfrm rot="5400000" flipH="1" flipV="1">
            <a:off x="8574271" y="8858361"/>
            <a:ext cx="1912047" cy="30586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4" name="Elbow Connector 493">
            <a:extLst>
              <a:ext uri="{FF2B5EF4-FFF2-40B4-BE49-F238E27FC236}">
                <a16:creationId xmlns:a16="http://schemas.microsoft.com/office/drawing/2014/main" id="{36ECB984-6179-8C45-96B3-48A6E5D01004}"/>
              </a:ext>
            </a:extLst>
          </p:cNvPr>
          <p:cNvCxnSpPr>
            <a:stCxn id="490" idx="3"/>
            <a:endCxn id="20" idx="1"/>
          </p:cNvCxnSpPr>
          <p:nvPr/>
        </p:nvCxnSpPr>
        <p:spPr>
          <a:xfrm rot="16200000" flipV="1">
            <a:off x="10194078" y="7544422"/>
            <a:ext cx="1365913" cy="2387611"/>
          </a:xfrm>
          <a:prstGeom prst="bentConnector3">
            <a:avLst>
              <a:gd name="adj1" fmla="val 3068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6" name="Elbow Connector 515">
            <a:extLst>
              <a:ext uri="{FF2B5EF4-FFF2-40B4-BE49-F238E27FC236}">
                <a16:creationId xmlns:a16="http://schemas.microsoft.com/office/drawing/2014/main" id="{6DD9F62B-361D-6B45-8320-C93FCC4E1DF0}"/>
              </a:ext>
            </a:extLst>
          </p:cNvPr>
          <p:cNvCxnSpPr>
            <a:cxnSpLocks/>
          </p:cNvCxnSpPr>
          <p:nvPr/>
        </p:nvCxnSpPr>
        <p:spPr>
          <a:xfrm>
            <a:off x="5851744" y="10875201"/>
            <a:ext cx="10844013" cy="1256258"/>
          </a:xfrm>
          <a:prstGeom prst="bentConnector3">
            <a:avLst>
              <a:gd name="adj1" fmla="val 91107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0" name="Rectangle 539">
            <a:extLst>
              <a:ext uri="{FF2B5EF4-FFF2-40B4-BE49-F238E27FC236}">
                <a16:creationId xmlns:a16="http://schemas.microsoft.com/office/drawing/2014/main" id="{AB0F056C-FE61-3A4C-9EDD-EB3FCBC5F257}"/>
              </a:ext>
            </a:extLst>
          </p:cNvPr>
          <p:cNvSpPr/>
          <p:nvPr/>
        </p:nvSpPr>
        <p:spPr>
          <a:xfrm>
            <a:off x="3718199" y="11380996"/>
            <a:ext cx="1020158" cy="83597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1" name="TextBox 540">
            <a:extLst>
              <a:ext uri="{FF2B5EF4-FFF2-40B4-BE49-F238E27FC236}">
                <a16:creationId xmlns:a16="http://schemas.microsoft.com/office/drawing/2014/main" id="{98D64969-F71C-DD4A-976E-6153A36BB107}"/>
              </a:ext>
            </a:extLst>
          </p:cNvPr>
          <p:cNvSpPr txBox="1"/>
          <p:nvPr/>
        </p:nvSpPr>
        <p:spPr>
          <a:xfrm>
            <a:off x="3698641" y="11475815"/>
            <a:ext cx="1157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DC power </a:t>
            </a:r>
          </a:p>
          <a:p>
            <a:r>
              <a:rPr lang="en-US" dirty="0"/>
              <a:t>source</a:t>
            </a:r>
          </a:p>
        </p:txBody>
      </p:sp>
      <p:cxnSp>
        <p:nvCxnSpPr>
          <p:cNvPr id="543" name="Elbow Connector 542">
            <a:extLst>
              <a:ext uri="{FF2B5EF4-FFF2-40B4-BE49-F238E27FC236}">
                <a16:creationId xmlns:a16="http://schemas.microsoft.com/office/drawing/2014/main" id="{849DC944-2CF2-E34C-884C-05390A265F91}"/>
              </a:ext>
            </a:extLst>
          </p:cNvPr>
          <p:cNvCxnSpPr>
            <a:cxnSpLocks/>
          </p:cNvCxnSpPr>
          <p:nvPr/>
        </p:nvCxnSpPr>
        <p:spPr>
          <a:xfrm>
            <a:off x="4738357" y="11784128"/>
            <a:ext cx="11950435" cy="443761"/>
          </a:xfrm>
          <a:prstGeom prst="bentConnector3">
            <a:avLst>
              <a:gd name="adj1" fmla="val 3134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5" name="Elbow Connector 544">
            <a:extLst>
              <a:ext uri="{FF2B5EF4-FFF2-40B4-BE49-F238E27FC236}">
                <a16:creationId xmlns:a16="http://schemas.microsoft.com/office/drawing/2014/main" id="{E7A9A9E8-1989-8F40-BAA8-1536F9FFB0D0}"/>
              </a:ext>
            </a:extLst>
          </p:cNvPr>
          <p:cNvCxnSpPr>
            <a:stCxn id="541" idx="1"/>
            <a:endCxn id="26" idx="3"/>
          </p:cNvCxnSpPr>
          <p:nvPr/>
        </p:nvCxnSpPr>
        <p:spPr>
          <a:xfrm rot="10800000">
            <a:off x="3482075" y="6390547"/>
            <a:ext cx="216566" cy="5408435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7" name="Rectangle 546">
            <a:extLst>
              <a:ext uri="{FF2B5EF4-FFF2-40B4-BE49-F238E27FC236}">
                <a16:creationId xmlns:a16="http://schemas.microsoft.com/office/drawing/2014/main" id="{BEFA47B2-FB97-9346-871E-00BC23C46E74}"/>
              </a:ext>
            </a:extLst>
          </p:cNvPr>
          <p:cNvSpPr/>
          <p:nvPr/>
        </p:nvSpPr>
        <p:spPr>
          <a:xfrm>
            <a:off x="3711574" y="8549805"/>
            <a:ext cx="1020158" cy="83597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8" name="TextBox 547">
            <a:extLst>
              <a:ext uri="{FF2B5EF4-FFF2-40B4-BE49-F238E27FC236}">
                <a16:creationId xmlns:a16="http://schemas.microsoft.com/office/drawing/2014/main" id="{BE591122-F04D-AA4B-A5BB-0F0887A8DE9C}"/>
              </a:ext>
            </a:extLst>
          </p:cNvPr>
          <p:cNvSpPr txBox="1"/>
          <p:nvPr/>
        </p:nvSpPr>
        <p:spPr>
          <a:xfrm>
            <a:off x="3692016" y="8644624"/>
            <a:ext cx="1157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DC power </a:t>
            </a:r>
          </a:p>
          <a:p>
            <a:r>
              <a:rPr lang="en-US" dirty="0"/>
              <a:t>source</a:t>
            </a:r>
          </a:p>
        </p:txBody>
      </p:sp>
      <p:cxnSp>
        <p:nvCxnSpPr>
          <p:cNvPr id="550" name="Elbow Connector 549">
            <a:extLst>
              <a:ext uri="{FF2B5EF4-FFF2-40B4-BE49-F238E27FC236}">
                <a16:creationId xmlns:a16="http://schemas.microsoft.com/office/drawing/2014/main" id="{FD4CE632-B4DF-1F43-9DBD-84F0D09C6348}"/>
              </a:ext>
            </a:extLst>
          </p:cNvPr>
          <p:cNvCxnSpPr>
            <a:cxnSpLocks/>
            <a:stCxn id="25" idx="3"/>
            <a:endCxn id="547" idx="0"/>
          </p:cNvCxnSpPr>
          <p:nvPr/>
        </p:nvCxnSpPr>
        <p:spPr>
          <a:xfrm rot="16200000" flipH="1">
            <a:off x="2881011" y="7209162"/>
            <a:ext cx="2158273" cy="523012"/>
          </a:xfrm>
          <a:prstGeom prst="bentConnector3">
            <a:avLst>
              <a:gd name="adj1" fmla="val 91446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3" name="Elbow Connector 552">
            <a:extLst>
              <a:ext uri="{FF2B5EF4-FFF2-40B4-BE49-F238E27FC236}">
                <a16:creationId xmlns:a16="http://schemas.microsoft.com/office/drawing/2014/main" id="{ECD21B5C-342E-A245-BC04-7EEC142D67D9}"/>
              </a:ext>
            </a:extLst>
          </p:cNvPr>
          <p:cNvCxnSpPr>
            <a:stCxn id="547" idx="2"/>
            <a:endCxn id="4" idx="0"/>
          </p:cNvCxnSpPr>
          <p:nvPr/>
        </p:nvCxnSpPr>
        <p:spPr>
          <a:xfrm rot="16200000" flipH="1">
            <a:off x="4263097" y="9344331"/>
            <a:ext cx="272468" cy="355357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7" name="TextBox 556">
            <a:extLst>
              <a:ext uri="{FF2B5EF4-FFF2-40B4-BE49-F238E27FC236}">
                <a16:creationId xmlns:a16="http://schemas.microsoft.com/office/drawing/2014/main" id="{76026750-6F1A-DB44-9124-706D4524219C}"/>
              </a:ext>
            </a:extLst>
          </p:cNvPr>
          <p:cNvSpPr txBox="1"/>
          <p:nvPr/>
        </p:nvSpPr>
        <p:spPr>
          <a:xfrm>
            <a:off x="12302096" y="10913735"/>
            <a:ext cx="2496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XLR female-male balanced cable 10’ (2x)</a:t>
            </a:r>
          </a:p>
        </p:txBody>
      </p:sp>
      <p:sp>
        <p:nvSpPr>
          <p:cNvPr id="579" name="Rounded Rectangle 578">
            <a:extLst>
              <a:ext uri="{FF2B5EF4-FFF2-40B4-BE49-F238E27FC236}">
                <a16:creationId xmlns:a16="http://schemas.microsoft.com/office/drawing/2014/main" id="{5A0A9944-F484-5E43-8D8B-67703A98398F}"/>
              </a:ext>
            </a:extLst>
          </p:cNvPr>
          <p:cNvSpPr/>
          <p:nvPr/>
        </p:nvSpPr>
        <p:spPr>
          <a:xfrm>
            <a:off x="3290725" y="14838178"/>
            <a:ext cx="1409252" cy="580913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Sync signal Source</a:t>
            </a:r>
          </a:p>
        </p:txBody>
      </p:sp>
      <p:cxnSp>
        <p:nvCxnSpPr>
          <p:cNvPr id="584" name="Elbow Connector 583">
            <a:extLst>
              <a:ext uri="{FF2B5EF4-FFF2-40B4-BE49-F238E27FC236}">
                <a16:creationId xmlns:a16="http://schemas.microsoft.com/office/drawing/2014/main" id="{C6CEDAD8-A684-2745-BD9E-9068444E22D9}"/>
              </a:ext>
            </a:extLst>
          </p:cNvPr>
          <p:cNvCxnSpPr>
            <a:cxnSpLocks/>
            <a:stCxn id="579" idx="3"/>
          </p:cNvCxnSpPr>
          <p:nvPr/>
        </p:nvCxnSpPr>
        <p:spPr>
          <a:xfrm flipV="1">
            <a:off x="4699977" y="13040386"/>
            <a:ext cx="4301689" cy="2088249"/>
          </a:xfrm>
          <a:prstGeom prst="bentConnector3">
            <a:avLst>
              <a:gd name="adj1" fmla="val 27252"/>
            </a:avLst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6" name="Picture 595">
            <a:extLst>
              <a:ext uri="{FF2B5EF4-FFF2-40B4-BE49-F238E27FC236}">
                <a16:creationId xmlns:a16="http://schemas.microsoft.com/office/drawing/2014/main" id="{FB785CDE-BC30-9E47-9F66-709ED19FB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9997" y="15654119"/>
            <a:ext cx="5026056" cy="5026056"/>
          </a:xfrm>
          <a:prstGeom prst="rect">
            <a:avLst/>
          </a:prstGeom>
        </p:spPr>
      </p:pic>
      <p:sp>
        <p:nvSpPr>
          <p:cNvPr id="597" name="TextBox 596">
            <a:extLst>
              <a:ext uri="{FF2B5EF4-FFF2-40B4-BE49-F238E27FC236}">
                <a16:creationId xmlns:a16="http://schemas.microsoft.com/office/drawing/2014/main" id="{5FA2193C-9514-6B42-9B84-12EDD898F32F}"/>
              </a:ext>
            </a:extLst>
          </p:cNvPr>
          <p:cNvSpPr txBox="1"/>
          <p:nvPr/>
        </p:nvSpPr>
        <p:spPr>
          <a:xfrm>
            <a:off x="16073332" y="14946714"/>
            <a:ext cx="2598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AlphaOmega</a:t>
            </a:r>
            <a:endParaRPr lang="en-US" sz="3600" dirty="0"/>
          </a:p>
        </p:txBody>
      </p:sp>
      <p:cxnSp>
        <p:nvCxnSpPr>
          <p:cNvPr id="599" name="Elbow Connector 598">
            <a:extLst>
              <a:ext uri="{FF2B5EF4-FFF2-40B4-BE49-F238E27FC236}">
                <a16:creationId xmlns:a16="http://schemas.microsoft.com/office/drawing/2014/main" id="{63B73DBE-1C19-5143-B60E-914A0352AB98}"/>
              </a:ext>
            </a:extLst>
          </p:cNvPr>
          <p:cNvCxnSpPr>
            <a:cxnSpLocks/>
          </p:cNvCxnSpPr>
          <p:nvPr/>
        </p:nvCxnSpPr>
        <p:spPr>
          <a:xfrm>
            <a:off x="5840031" y="15128635"/>
            <a:ext cx="10210587" cy="2782300"/>
          </a:xfrm>
          <a:prstGeom prst="bentConnector3">
            <a:avLst>
              <a:gd name="adj1" fmla="val 50000"/>
            </a:avLst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5" name="Elbow Connector 604">
            <a:extLst>
              <a:ext uri="{FF2B5EF4-FFF2-40B4-BE49-F238E27FC236}">
                <a16:creationId xmlns:a16="http://schemas.microsoft.com/office/drawing/2014/main" id="{98D9B1A8-113E-4841-807E-306CE0EDCBD7}"/>
              </a:ext>
            </a:extLst>
          </p:cNvPr>
          <p:cNvCxnSpPr>
            <a:cxnSpLocks/>
          </p:cNvCxnSpPr>
          <p:nvPr/>
        </p:nvCxnSpPr>
        <p:spPr>
          <a:xfrm>
            <a:off x="12035184" y="17120580"/>
            <a:ext cx="4015434" cy="521246"/>
          </a:xfrm>
          <a:prstGeom prst="bentConnector3">
            <a:avLst>
              <a:gd name="adj1" fmla="val 50000"/>
            </a:avLst>
          </a:prstGeom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09" name="Rectangle 608">
            <a:extLst>
              <a:ext uri="{FF2B5EF4-FFF2-40B4-BE49-F238E27FC236}">
                <a16:creationId xmlns:a16="http://schemas.microsoft.com/office/drawing/2014/main" id="{CD21EAE1-54DC-4845-BB66-9C3FF9B3B678}"/>
              </a:ext>
            </a:extLst>
          </p:cNvPr>
          <p:cNvSpPr/>
          <p:nvPr/>
        </p:nvSpPr>
        <p:spPr>
          <a:xfrm>
            <a:off x="18753345" y="12665592"/>
            <a:ext cx="1739974" cy="3898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Vibration Sensor</a:t>
            </a:r>
          </a:p>
        </p:txBody>
      </p:sp>
      <p:sp>
        <p:nvSpPr>
          <p:cNvPr id="610" name="Rectangle 609">
            <a:extLst>
              <a:ext uri="{FF2B5EF4-FFF2-40B4-BE49-F238E27FC236}">
                <a16:creationId xmlns:a16="http://schemas.microsoft.com/office/drawing/2014/main" id="{D3CF31F7-0D09-DF4F-9282-AECBE5B9E27A}"/>
              </a:ext>
            </a:extLst>
          </p:cNvPr>
          <p:cNvSpPr/>
          <p:nvPr/>
        </p:nvSpPr>
        <p:spPr>
          <a:xfrm>
            <a:off x="14438013" y="3032857"/>
            <a:ext cx="1919204" cy="3898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Respiration Sensor</a:t>
            </a:r>
          </a:p>
        </p:txBody>
      </p:sp>
      <p:cxnSp>
        <p:nvCxnSpPr>
          <p:cNvPr id="613" name="Elbow Connector 612">
            <a:extLst>
              <a:ext uri="{FF2B5EF4-FFF2-40B4-BE49-F238E27FC236}">
                <a16:creationId xmlns:a16="http://schemas.microsoft.com/office/drawing/2014/main" id="{9EB5C490-2D51-1D4C-8C12-AB40846626CC}"/>
              </a:ext>
            </a:extLst>
          </p:cNvPr>
          <p:cNvCxnSpPr>
            <a:cxnSpLocks/>
            <a:stCxn id="610" idx="1"/>
            <a:endCxn id="35" idx="3"/>
          </p:cNvCxnSpPr>
          <p:nvPr/>
        </p:nvCxnSpPr>
        <p:spPr>
          <a:xfrm rot="10800000" flipV="1">
            <a:off x="12606827" y="3227776"/>
            <a:ext cx="1831187" cy="1911600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22" name="TextBox 621">
            <a:extLst>
              <a:ext uri="{FF2B5EF4-FFF2-40B4-BE49-F238E27FC236}">
                <a16:creationId xmlns:a16="http://schemas.microsoft.com/office/drawing/2014/main" id="{5EEA6BC1-1696-FF49-A696-30C449AE139C}"/>
              </a:ext>
            </a:extLst>
          </p:cNvPr>
          <p:cNvSpPr txBox="1"/>
          <p:nvPr/>
        </p:nvSpPr>
        <p:spPr>
          <a:xfrm>
            <a:off x="14794787" y="12921371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cable 9’</a:t>
            </a:r>
          </a:p>
        </p:txBody>
      </p:sp>
      <p:sp>
        <p:nvSpPr>
          <p:cNvPr id="623" name="TextBox 622">
            <a:extLst>
              <a:ext uri="{FF2B5EF4-FFF2-40B4-BE49-F238E27FC236}">
                <a16:creationId xmlns:a16="http://schemas.microsoft.com/office/drawing/2014/main" id="{4B945955-0A77-4746-8BE6-04C79986EA07}"/>
              </a:ext>
            </a:extLst>
          </p:cNvPr>
          <p:cNvSpPr txBox="1"/>
          <p:nvPr/>
        </p:nvSpPr>
        <p:spPr>
          <a:xfrm>
            <a:off x="12559737" y="2940757"/>
            <a:ext cx="18501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3.5mm touchproof extension</a:t>
            </a:r>
          </a:p>
        </p:txBody>
      </p:sp>
      <p:sp>
        <p:nvSpPr>
          <p:cNvPr id="635" name="TextBox 634">
            <a:extLst>
              <a:ext uri="{FF2B5EF4-FFF2-40B4-BE49-F238E27FC236}">
                <a16:creationId xmlns:a16="http://schemas.microsoft.com/office/drawing/2014/main" id="{E5851F9D-102D-4E44-80BE-AA1E257B52EB}"/>
              </a:ext>
            </a:extLst>
          </p:cNvPr>
          <p:cNvSpPr txBox="1"/>
          <p:nvPr/>
        </p:nvSpPr>
        <p:spPr>
          <a:xfrm>
            <a:off x="8504090" y="15219356"/>
            <a:ext cx="974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cable 20’</a:t>
            </a:r>
          </a:p>
        </p:txBody>
      </p:sp>
      <p:sp>
        <p:nvSpPr>
          <p:cNvPr id="637" name="TextBox 636">
            <a:extLst>
              <a:ext uri="{FF2B5EF4-FFF2-40B4-BE49-F238E27FC236}">
                <a16:creationId xmlns:a16="http://schemas.microsoft.com/office/drawing/2014/main" id="{51787082-C9CF-2E49-86EB-0AE5FA169D19}"/>
              </a:ext>
            </a:extLst>
          </p:cNvPr>
          <p:cNvSpPr txBox="1"/>
          <p:nvPr/>
        </p:nvSpPr>
        <p:spPr>
          <a:xfrm>
            <a:off x="13057990" y="16845615"/>
            <a:ext cx="974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cable 20’</a:t>
            </a:r>
          </a:p>
        </p:txBody>
      </p:sp>
      <p:sp>
        <p:nvSpPr>
          <p:cNvPr id="638" name="TextBox 637">
            <a:extLst>
              <a:ext uri="{FF2B5EF4-FFF2-40B4-BE49-F238E27FC236}">
                <a16:creationId xmlns:a16="http://schemas.microsoft.com/office/drawing/2014/main" id="{08953E6A-8683-F047-BC99-332108A05DFA}"/>
              </a:ext>
            </a:extLst>
          </p:cNvPr>
          <p:cNvSpPr txBox="1"/>
          <p:nvPr/>
        </p:nvSpPr>
        <p:spPr>
          <a:xfrm>
            <a:off x="7773712" y="13068332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cable 3’</a:t>
            </a:r>
          </a:p>
        </p:txBody>
      </p:sp>
      <p:sp>
        <p:nvSpPr>
          <p:cNvPr id="644" name="Can 643">
            <a:extLst>
              <a:ext uri="{FF2B5EF4-FFF2-40B4-BE49-F238E27FC236}">
                <a16:creationId xmlns:a16="http://schemas.microsoft.com/office/drawing/2014/main" id="{733D4D17-16EA-9941-9E96-20237312A33B}"/>
              </a:ext>
            </a:extLst>
          </p:cNvPr>
          <p:cNvSpPr/>
          <p:nvPr/>
        </p:nvSpPr>
        <p:spPr>
          <a:xfrm rot="5400000">
            <a:off x="4763999" y="15005585"/>
            <a:ext cx="110408" cy="23845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TextBox 644">
            <a:extLst>
              <a:ext uri="{FF2B5EF4-FFF2-40B4-BE49-F238E27FC236}">
                <a16:creationId xmlns:a16="http://schemas.microsoft.com/office/drawing/2014/main" id="{E02E388F-6546-C049-BE7C-3F7FA1146B3A}"/>
              </a:ext>
            </a:extLst>
          </p:cNvPr>
          <p:cNvSpPr txBox="1"/>
          <p:nvPr/>
        </p:nvSpPr>
        <p:spPr>
          <a:xfrm>
            <a:off x="4699976" y="14758803"/>
            <a:ext cx="8226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XLR to BNC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F4DA1757-A98B-D04A-A18B-50846092939E}"/>
              </a:ext>
            </a:extLst>
          </p:cNvPr>
          <p:cNvSpPr txBox="1"/>
          <p:nvPr/>
        </p:nvSpPr>
        <p:spPr>
          <a:xfrm>
            <a:off x="5635311" y="15186639"/>
            <a:ext cx="5405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BNC-T</a:t>
            </a:r>
          </a:p>
        </p:txBody>
      </p:sp>
      <p:sp>
        <p:nvSpPr>
          <p:cNvPr id="287" name="Rounded Rectangle 286">
            <a:extLst>
              <a:ext uri="{FF2B5EF4-FFF2-40B4-BE49-F238E27FC236}">
                <a16:creationId xmlns:a16="http://schemas.microsoft.com/office/drawing/2014/main" id="{AEC2C81E-5E26-234C-80F7-1DCE6FD620BB}"/>
              </a:ext>
            </a:extLst>
          </p:cNvPr>
          <p:cNvSpPr/>
          <p:nvPr/>
        </p:nvSpPr>
        <p:spPr>
          <a:xfrm>
            <a:off x="4442447" y="10564296"/>
            <a:ext cx="1409252" cy="580913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Radial USB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3EEB35A9-B0BA-C84B-8AE6-E9A93C66844A}"/>
              </a:ext>
            </a:extLst>
          </p:cNvPr>
          <p:cNvCxnSpPr>
            <a:cxnSpLocks/>
            <a:endCxn id="287" idx="1"/>
          </p:cNvCxnSpPr>
          <p:nvPr/>
        </p:nvCxnSpPr>
        <p:spPr>
          <a:xfrm rot="16200000" flipH="1">
            <a:off x="3987948" y="10400253"/>
            <a:ext cx="599563" cy="309435"/>
          </a:xfrm>
          <a:prstGeom prst="bentConnector2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8" name="TextBox 287">
            <a:extLst>
              <a:ext uri="{FF2B5EF4-FFF2-40B4-BE49-F238E27FC236}">
                <a16:creationId xmlns:a16="http://schemas.microsoft.com/office/drawing/2014/main" id="{8EF35CC9-A7A8-2D46-BB4F-6B78AEA48482}"/>
              </a:ext>
            </a:extLst>
          </p:cNvPr>
          <p:cNvSpPr txBox="1"/>
          <p:nvPr/>
        </p:nvSpPr>
        <p:spPr>
          <a:xfrm>
            <a:off x="4024084" y="10878136"/>
            <a:ext cx="4154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USB</a:t>
            </a:r>
          </a:p>
        </p:txBody>
      </p: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89FA5228-8140-C242-9DB9-3AD8686E4896}"/>
              </a:ext>
            </a:extLst>
          </p:cNvPr>
          <p:cNvGrpSpPr/>
          <p:nvPr/>
        </p:nvGrpSpPr>
        <p:grpSpPr>
          <a:xfrm>
            <a:off x="15204064" y="10583891"/>
            <a:ext cx="869268" cy="585409"/>
            <a:chOff x="5378824" y="11187952"/>
            <a:chExt cx="869268" cy="585409"/>
          </a:xfrm>
        </p:grpSpPr>
        <p:sp>
          <p:nvSpPr>
            <p:cNvPr id="291" name="Delay 290">
              <a:extLst>
                <a:ext uri="{FF2B5EF4-FFF2-40B4-BE49-F238E27FC236}">
                  <a16:creationId xmlns:a16="http://schemas.microsoft.com/office/drawing/2014/main" id="{343FDEB7-CF5C-4D4A-850F-EEAFF9D64B6F}"/>
                </a:ext>
              </a:extLst>
            </p:cNvPr>
            <p:cNvSpPr/>
            <p:nvPr/>
          </p:nvSpPr>
          <p:spPr>
            <a:xfrm flipH="1">
              <a:off x="5378824" y="11187952"/>
              <a:ext cx="847164" cy="585409"/>
            </a:xfrm>
            <a:prstGeom prst="flowChartDelay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42460049-2FFD-3D44-AD2A-FF3AC104570A}"/>
                </a:ext>
              </a:extLst>
            </p:cNvPr>
            <p:cNvSpPr txBox="1"/>
            <p:nvPr/>
          </p:nvSpPr>
          <p:spPr>
            <a:xfrm>
              <a:off x="5545336" y="11199914"/>
              <a:ext cx="702756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XLR</a:t>
              </a:r>
            </a:p>
            <a:p>
              <a:pPr algn="ctr"/>
              <a:r>
                <a:rPr lang="en-US" sz="1400" dirty="0"/>
                <a:t>splitter</a:t>
              </a:r>
            </a:p>
          </p:txBody>
        </p:sp>
      </p:grpSp>
      <p:cxnSp>
        <p:nvCxnSpPr>
          <p:cNvPr id="459" name="Elbow Connector 458">
            <a:extLst>
              <a:ext uri="{FF2B5EF4-FFF2-40B4-BE49-F238E27FC236}">
                <a16:creationId xmlns:a16="http://schemas.microsoft.com/office/drawing/2014/main" id="{4118996C-FE57-FB45-9256-9C1BF0812396}"/>
              </a:ext>
            </a:extLst>
          </p:cNvPr>
          <p:cNvCxnSpPr>
            <a:cxnSpLocks/>
            <a:stCxn id="292" idx="3"/>
          </p:cNvCxnSpPr>
          <p:nvPr/>
        </p:nvCxnSpPr>
        <p:spPr>
          <a:xfrm flipV="1">
            <a:off x="16073332" y="10554970"/>
            <a:ext cx="2598212" cy="302493"/>
          </a:xfrm>
          <a:prstGeom prst="bentConnector3">
            <a:avLst>
              <a:gd name="adj1" fmla="val 99975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4" name="TextBox 303">
            <a:extLst>
              <a:ext uri="{FF2B5EF4-FFF2-40B4-BE49-F238E27FC236}">
                <a16:creationId xmlns:a16="http://schemas.microsoft.com/office/drawing/2014/main" id="{29D33F50-A81D-664D-84A8-D830F7692D08}"/>
              </a:ext>
            </a:extLst>
          </p:cNvPr>
          <p:cNvSpPr txBox="1"/>
          <p:nvPr/>
        </p:nvSpPr>
        <p:spPr>
          <a:xfrm>
            <a:off x="16340670" y="10953977"/>
            <a:ext cx="22044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XLR female-male balanced cable 3’ </a:t>
            </a: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56B7EE1D-F532-184C-AD47-DDD76FC34BA3}"/>
              </a:ext>
            </a:extLst>
          </p:cNvPr>
          <p:cNvSpPr txBox="1"/>
          <p:nvPr/>
        </p:nvSpPr>
        <p:spPr>
          <a:xfrm>
            <a:off x="5423082" y="11922249"/>
            <a:ext cx="17091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Extension barrel DC power</a:t>
            </a:r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4898A77C-7857-FB4F-A2D8-8EB7C9560EEE}"/>
              </a:ext>
            </a:extLst>
          </p:cNvPr>
          <p:cNvSpPr/>
          <p:nvPr/>
        </p:nvSpPr>
        <p:spPr>
          <a:xfrm>
            <a:off x="18724582" y="13240273"/>
            <a:ext cx="1919204" cy="389837"/>
          </a:xfrm>
          <a:prstGeom prst="rect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Monitor Photodiode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A2F7506D-2E8B-3548-923E-2D5FACF89F25}"/>
              </a:ext>
            </a:extLst>
          </p:cNvPr>
          <p:cNvSpPr txBox="1"/>
          <p:nvPr/>
        </p:nvSpPr>
        <p:spPr>
          <a:xfrm>
            <a:off x="14794788" y="13518714"/>
            <a:ext cx="902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cable 3’</a:t>
            </a:r>
          </a:p>
        </p:txBody>
      </p:sp>
      <p:cxnSp>
        <p:nvCxnSpPr>
          <p:cNvPr id="456" name="Straight Connector 455">
            <a:extLst>
              <a:ext uri="{FF2B5EF4-FFF2-40B4-BE49-F238E27FC236}">
                <a16:creationId xmlns:a16="http://schemas.microsoft.com/office/drawing/2014/main" id="{15CFD859-F33C-0E41-B036-8BB307A46AAB}"/>
              </a:ext>
            </a:extLst>
          </p:cNvPr>
          <p:cNvCxnSpPr>
            <a:cxnSpLocks/>
          </p:cNvCxnSpPr>
          <p:nvPr/>
        </p:nvCxnSpPr>
        <p:spPr>
          <a:xfrm>
            <a:off x="8991564" y="10290935"/>
            <a:ext cx="0" cy="27494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5B84E2A0-B868-2949-A790-20947F535414}"/>
              </a:ext>
            </a:extLst>
          </p:cNvPr>
          <p:cNvCxnSpPr>
            <a:cxnSpLocks/>
          </p:cNvCxnSpPr>
          <p:nvPr/>
        </p:nvCxnSpPr>
        <p:spPr>
          <a:xfrm>
            <a:off x="9228622" y="10290934"/>
            <a:ext cx="0" cy="314425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A957E37-8C33-B843-A24A-4769E0D0E205}"/>
              </a:ext>
            </a:extLst>
          </p:cNvPr>
          <p:cNvCxnSpPr>
            <a:cxnSpLocks/>
          </p:cNvCxnSpPr>
          <p:nvPr/>
        </p:nvCxnSpPr>
        <p:spPr>
          <a:xfrm>
            <a:off x="10312198" y="11430000"/>
            <a:ext cx="0" cy="147788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06A9E74B-AC22-5C45-B7A2-510FCD9E1FB2}"/>
              </a:ext>
            </a:extLst>
          </p:cNvPr>
          <p:cNvSpPr txBox="1"/>
          <p:nvPr/>
        </p:nvSpPr>
        <p:spPr>
          <a:xfrm rot="5400000">
            <a:off x="8897711" y="11332483"/>
            <a:ext cx="8787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to SMA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794E2CA7-6CD8-2343-8CD2-BE77C2380E80}"/>
              </a:ext>
            </a:extLst>
          </p:cNvPr>
          <p:cNvSpPr txBox="1"/>
          <p:nvPr/>
        </p:nvSpPr>
        <p:spPr>
          <a:xfrm rot="5400000">
            <a:off x="8651016" y="11340493"/>
            <a:ext cx="8787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to SMA</a:t>
            </a:r>
          </a:p>
        </p:txBody>
      </p:sp>
      <p:cxnSp>
        <p:nvCxnSpPr>
          <p:cNvPr id="462" name="Straight Connector 461">
            <a:extLst>
              <a:ext uri="{FF2B5EF4-FFF2-40B4-BE49-F238E27FC236}">
                <a16:creationId xmlns:a16="http://schemas.microsoft.com/office/drawing/2014/main" id="{DDAB3CEE-FBE2-D143-8628-BC71A5428396}"/>
              </a:ext>
            </a:extLst>
          </p:cNvPr>
          <p:cNvCxnSpPr>
            <a:stCxn id="289" idx="1"/>
          </p:cNvCxnSpPr>
          <p:nvPr/>
        </p:nvCxnSpPr>
        <p:spPr>
          <a:xfrm flipH="1" flipV="1">
            <a:off x="9228622" y="13435191"/>
            <a:ext cx="9495960" cy="1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5DD2B0F6-295A-B441-8D73-605C57550A4B}"/>
              </a:ext>
            </a:extLst>
          </p:cNvPr>
          <p:cNvCxnSpPr>
            <a:cxnSpLocks/>
          </p:cNvCxnSpPr>
          <p:nvPr/>
        </p:nvCxnSpPr>
        <p:spPr>
          <a:xfrm flipH="1">
            <a:off x="10304480" y="12881496"/>
            <a:ext cx="8442910" cy="2639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317" name="Picture 2">
            <a:extLst>
              <a:ext uri="{FF2B5EF4-FFF2-40B4-BE49-F238E27FC236}">
                <a16:creationId xmlns:a16="http://schemas.microsoft.com/office/drawing/2014/main" id="{8EFA2017-0887-AC4E-B420-BFB36ACA1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450" y="6126904"/>
            <a:ext cx="1424551" cy="1424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8" name="Elbow Connector 317">
            <a:extLst>
              <a:ext uri="{FF2B5EF4-FFF2-40B4-BE49-F238E27FC236}">
                <a16:creationId xmlns:a16="http://schemas.microsoft.com/office/drawing/2014/main" id="{1AFBFEE7-45D4-2946-85CC-8287ADB1BCF9}"/>
              </a:ext>
            </a:extLst>
          </p:cNvPr>
          <p:cNvCxnSpPr>
            <a:cxnSpLocks/>
            <a:stCxn id="1026" idx="1"/>
          </p:cNvCxnSpPr>
          <p:nvPr/>
        </p:nvCxnSpPr>
        <p:spPr>
          <a:xfrm rot="10800000">
            <a:off x="3268227" y="6375697"/>
            <a:ext cx="17203039" cy="7610811"/>
          </a:xfrm>
          <a:prstGeom prst="bentConnector3">
            <a:avLst>
              <a:gd name="adj1" fmla="val 99964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Elbow Connector 320">
            <a:extLst>
              <a:ext uri="{FF2B5EF4-FFF2-40B4-BE49-F238E27FC236}">
                <a16:creationId xmlns:a16="http://schemas.microsoft.com/office/drawing/2014/main" id="{3F163C0E-9301-0944-8013-ED6371E3BCC3}"/>
              </a:ext>
            </a:extLst>
          </p:cNvPr>
          <p:cNvCxnSpPr>
            <a:cxnSpLocks/>
            <a:stCxn id="317" idx="1"/>
          </p:cNvCxnSpPr>
          <p:nvPr/>
        </p:nvCxnSpPr>
        <p:spPr>
          <a:xfrm rot="10800000">
            <a:off x="4141558" y="6399188"/>
            <a:ext cx="1519892" cy="439993"/>
          </a:xfrm>
          <a:prstGeom prst="bentConnector3">
            <a:avLst>
              <a:gd name="adj1" fmla="val 10173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Elbow Connector 494">
            <a:extLst>
              <a:ext uri="{FF2B5EF4-FFF2-40B4-BE49-F238E27FC236}">
                <a16:creationId xmlns:a16="http://schemas.microsoft.com/office/drawing/2014/main" id="{8EB0F1F1-C93B-4244-B857-42C9778530A9}"/>
              </a:ext>
            </a:extLst>
          </p:cNvPr>
          <p:cNvCxnSpPr>
            <a:stCxn id="4" idx="3"/>
            <a:endCxn id="317" idx="0"/>
          </p:cNvCxnSpPr>
          <p:nvPr/>
        </p:nvCxnSpPr>
        <p:spPr>
          <a:xfrm flipV="1">
            <a:off x="5281636" y="6126904"/>
            <a:ext cx="1092090" cy="3821797"/>
          </a:xfrm>
          <a:prstGeom prst="bentConnector4">
            <a:avLst>
              <a:gd name="adj1" fmla="val 15714"/>
              <a:gd name="adj2" fmla="val 105981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27" name="Elbow Connector 326">
            <a:extLst>
              <a:ext uri="{FF2B5EF4-FFF2-40B4-BE49-F238E27FC236}">
                <a16:creationId xmlns:a16="http://schemas.microsoft.com/office/drawing/2014/main" id="{C30B6DFC-9FDE-594A-9A63-F775A367452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281636" y="9948701"/>
            <a:ext cx="15189628" cy="4389230"/>
          </a:xfrm>
          <a:prstGeom prst="bentConnector3">
            <a:avLst>
              <a:gd name="adj1" fmla="val 1351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E1083306-DBBD-1545-89ED-8FD7EE5DCC99}"/>
              </a:ext>
            </a:extLst>
          </p:cNvPr>
          <p:cNvSpPr txBox="1"/>
          <p:nvPr/>
        </p:nvSpPr>
        <p:spPr>
          <a:xfrm>
            <a:off x="16661935" y="13725649"/>
            <a:ext cx="1404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Monitor Power Cable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B2C97F74-4CEC-D940-859C-4640FDB2A0B3}"/>
              </a:ext>
            </a:extLst>
          </p:cNvPr>
          <p:cNvSpPr txBox="1"/>
          <p:nvPr/>
        </p:nvSpPr>
        <p:spPr>
          <a:xfrm>
            <a:off x="4112315" y="6580367"/>
            <a:ext cx="1404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Monitor Power Cable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F7C02B59-75A7-6D4E-8B9D-7C8AB159E147}"/>
              </a:ext>
            </a:extLst>
          </p:cNvPr>
          <p:cNvSpPr txBox="1"/>
          <p:nvPr/>
        </p:nvSpPr>
        <p:spPr>
          <a:xfrm rot="16200000">
            <a:off x="4882218" y="7428707"/>
            <a:ext cx="8659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HDMI Cable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4CFF5D00-D4AD-544C-B8EC-F7F8A822F767}"/>
              </a:ext>
            </a:extLst>
          </p:cNvPr>
          <p:cNvSpPr txBox="1"/>
          <p:nvPr/>
        </p:nvSpPr>
        <p:spPr>
          <a:xfrm>
            <a:off x="14806450" y="14109138"/>
            <a:ext cx="20281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Mini Display Port to Display Port</a:t>
            </a:r>
          </a:p>
        </p:txBody>
      </p:sp>
      <p:pic>
        <p:nvPicPr>
          <p:cNvPr id="346" name="Picture 345">
            <a:extLst>
              <a:ext uri="{FF2B5EF4-FFF2-40B4-BE49-F238E27FC236}">
                <a16:creationId xmlns:a16="http://schemas.microsoft.com/office/drawing/2014/main" id="{9520BA38-7365-3041-9842-070294AC3B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764271" y="11250773"/>
            <a:ext cx="1159752" cy="1436424"/>
          </a:xfrm>
          <a:prstGeom prst="rect">
            <a:avLst/>
          </a:prstGeom>
        </p:spPr>
      </p:pic>
      <p:sp>
        <p:nvSpPr>
          <p:cNvPr id="503" name="Rectangle 502">
            <a:extLst>
              <a:ext uri="{FF2B5EF4-FFF2-40B4-BE49-F238E27FC236}">
                <a16:creationId xmlns:a16="http://schemas.microsoft.com/office/drawing/2014/main" id="{6720C47C-110E-6D45-AE0F-16C21D284B0F}"/>
              </a:ext>
            </a:extLst>
          </p:cNvPr>
          <p:cNvSpPr/>
          <p:nvPr/>
        </p:nvSpPr>
        <p:spPr>
          <a:xfrm>
            <a:off x="17937953" y="11340227"/>
            <a:ext cx="115975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JBL 2P</a:t>
            </a:r>
          </a:p>
          <a:p>
            <a:pPr algn="ctr"/>
            <a:r>
              <a:rPr lang="en-US" dirty="0"/>
              <a:t>Studio </a:t>
            </a:r>
          </a:p>
          <a:p>
            <a:pPr algn="ctr"/>
            <a:r>
              <a:rPr lang="en-US" dirty="0"/>
              <a:t>Monitor</a:t>
            </a:r>
          </a:p>
          <a:p>
            <a:pPr algn="ctr"/>
            <a:r>
              <a:rPr lang="en-US" sz="1600" dirty="0"/>
              <a:t>(Speaker)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B1158C0E-2A9F-8D49-8CD7-8191B1EC9DE8}"/>
              </a:ext>
            </a:extLst>
          </p:cNvPr>
          <p:cNvSpPr txBox="1"/>
          <p:nvPr/>
        </p:nvSpPr>
        <p:spPr>
          <a:xfrm>
            <a:off x="5870095" y="7400647"/>
            <a:ext cx="95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5D9B1752-EA12-8D4E-A398-31D7E7D30BCF}"/>
              </a:ext>
            </a:extLst>
          </p:cNvPr>
          <p:cNvSpPr txBox="1"/>
          <p:nvPr/>
        </p:nvSpPr>
        <p:spPr>
          <a:xfrm>
            <a:off x="20199398" y="14605258"/>
            <a:ext cx="22360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Stimulus Presentation</a:t>
            </a:r>
          </a:p>
          <a:p>
            <a:pPr algn="ctr"/>
            <a:r>
              <a:rPr lang="en-US" dirty="0"/>
              <a:t> Monitor</a:t>
            </a:r>
          </a:p>
        </p:txBody>
      </p:sp>
      <p:cxnSp>
        <p:nvCxnSpPr>
          <p:cNvPr id="353" name="Elbow Connector 352">
            <a:extLst>
              <a:ext uri="{FF2B5EF4-FFF2-40B4-BE49-F238E27FC236}">
                <a16:creationId xmlns:a16="http://schemas.microsoft.com/office/drawing/2014/main" id="{EB25F8E6-DF63-064A-8696-59ED301FC581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V="1">
            <a:off x="2350738" y="9948701"/>
            <a:ext cx="1521646" cy="432716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56" name="Rounded Rectangle 355">
            <a:extLst>
              <a:ext uri="{FF2B5EF4-FFF2-40B4-BE49-F238E27FC236}">
                <a16:creationId xmlns:a16="http://schemas.microsoft.com/office/drawing/2014/main" id="{E69E2B3F-AB82-D34C-B02E-791DDA3BFCC1}"/>
              </a:ext>
            </a:extLst>
          </p:cNvPr>
          <p:cNvSpPr/>
          <p:nvPr/>
        </p:nvSpPr>
        <p:spPr>
          <a:xfrm>
            <a:off x="1243488" y="10196024"/>
            <a:ext cx="1115242" cy="368271"/>
          </a:xfrm>
          <a:prstGeom prst="roundRect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USB Hub</a:t>
            </a:r>
          </a:p>
        </p:txBody>
      </p:sp>
      <p:sp>
        <p:nvSpPr>
          <p:cNvPr id="357" name="Rounded Rectangle 356">
            <a:extLst>
              <a:ext uri="{FF2B5EF4-FFF2-40B4-BE49-F238E27FC236}">
                <a16:creationId xmlns:a16="http://schemas.microsoft.com/office/drawing/2014/main" id="{1208226A-B80F-6741-B0FF-876BD5397595}"/>
              </a:ext>
            </a:extLst>
          </p:cNvPr>
          <p:cNvSpPr/>
          <p:nvPr/>
        </p:nvSpPr>
        <p:spPr>
          <a:xfrm>
            <a:off x="554233" y="11108999"/>
            <a:ext cx="918039" cy="462455"/>
          </a:xfrm>
          <a:prstGeom prst="roundRect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Mouse</a:t>
            </a:r>
          </a:p>
        </p:txBody>
      </p:sp>
      <p:sp>
        <p:nvSpPr>
          <p:cNvPr id="358" name="Rounded Rectangle 357">
            <a:extLst>
              <a:ext uri="{FF2B5EF4-FFF2-40B4-BE49-F238E27FC236}">
                <a16:creationId xmlns:a16="http://schemas.microsoft.com/office/drawing/2014/main" id="{70708976-DCE1-A740-BE94-C5F36AF6F499}"/>
              </a:ext>
            </a:extLst>
          </p:cNvPr>
          <p:cNvSpPr/>
          <p:nvPr/>
        </p:nvSpPr>
        <p:spPr>
          <a:xfrm>
            <a:off x="1547189" y="11108998"/>
            <a:ext cx="1315532" cy="462455"/>
          </a:xfrm>
          <a:prstGeom prst="roundRect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Keyboard</a:t>
            </a:r>
          </a:p>
        </p:txBody>
      </p:sp>
      <p:cxnSp>
        <p:nvCxnSpPr>
          <p:cNvPr id="359" name="Elbow Connector 358">
            <a:extLst>
              <a:ext uri="{FF2B5EF4-FFF2-40B4-BE49-F238E27FC236}">
                <a16:creationId xmlns:a16="http://schemas.microsoft.com/office/drawing/2014/main" id="{682D7452-F115-4C40-9DA9-68E87B2A41BB}"/>
              </a:ext>
            </a:extLst>
          </p:cNvPr>
          <p:cNvCxnSpPr>
            <a:cxnSpLocks/>
            <a:stCxn id="358" idx="0"/>
            <a:endCxn id="356" idx="2"/>
          </p:cNvCxnSpPr>
          <p:nvPr/>
        </p:nvCxnSpPr>
        <p:spPr>
          <a:xfrm rot="16200000" flipV="1">
            <a:off x="1730681" y="10634724"/>
            <a:ext cx="544703" cy="403846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2" name="Elbow Connector 361">
            <a:extLst>
              <a:ext uri="{FF2B5EF4-FFF2-40B4-BE49-F238E27FC236}">
                <a16:creationId xmlns:a16="http://schemas.microsoft.com/office/drawing/2014/main" id="{8A3A5CDD-816E-5A4C-AF85-9A505ED3FF5C}"/>
              </a:ext>
            </a:extLst>
          </p:cNvPr>
          <p:cNvCxnSpPr>
            <a:cxnSpLocks/>
            <a:stCxn id="357" idx="0"/>
            <a:endCxn id="356" idx="2"/>
          </p:cNvCxnSpPr>
          <p:nvPr/>
        </p:nvCxnSpPr>
        <p:spPr>
          <a:xfrm rot="5400000" flipH="1" flipV="1">
            <a:off x="1134829" y="10442719"/>
            <a:ext cx="544704" cy="787856"/>
          </a:xfrm>
          <a:prstGeom prst="bentConnector3">
            <a:avLst>
              <a:gd name="adj1" fmla="val 50000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65" name="TextBox 364">
            <a:extLst>
              <a:ext uri="{FF2B5EF4-FFF2-40B4-BE49-F238E27FC236}">
                <a16:creationId xmlns:a16="http://schemas.microsoft.com/office/drawing/2014/main" id="{DA14A34F-1087-C64E-BDE2-9E8131C73CB4}"/>
              </a:ext>
            </a:extLst>
          </p:cNvPr>
          <p:cNvSpPr txBox="1"/>
          <p:nvPr/>
        </p:nvSpPr>
        <p:spPr>
          <a:xfrm>
            <a:off x="2531221" y="10385719"/>
            <a:ext cx="4154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USB</a:t>
            </a:r>
          </a:p>
        </p:txBody>
      </p: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F150C568-0C72-0245-A8DD-536EF9BB96C6}"/>
              </a:ext>
            </a:extLst>
          </p:cNvPr>
          <p:cNvCxnSpPr>
            <a:cxnSpLocks/>
            <a:stCxn id="490" idx="1"/>
          </p:cNvCxnSpPr>
          <p:nvPr/>
        </p:nvCxnSpPr>
        <p:spPr>
          <a:xfrm flipH="1">
            <a:off x="12009371" y="9744802"/>
            <a:ext cx="61468" cy="73534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7" name="TextBox 366">
            <a:extLst>
              <a:ext uri="{FF2B5EF4-FFF2-40B4-BE49-F238E27FC236}">
                <a16:creationId xmlns:a16="http://schemas.microsoft.com/office/drawing/2014/main" id="{631FCF2F-C628-CB4F-ACC9-52F47AC4ABB3}"/>
              </a:ext>
            </a:extLst>
          </p:cNvPr>
          <p:cNvSpPr txBox="1"/>
          <p:nvPr/>
        </p:nvSpPr>
        <p:spPr>
          <a:xfrm rot="5400000">
            <a:off x="11700792" y="16262071"/>
            <a:ext cx="8787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BNC to SMA</a:t>
            </a:r>
          </a:p>
        </p:txBody>
      </p:sp>
      <p:cxnSp>
        <p:nvCxnSpPr>
          <p:cNvPr id="293" name="Elbow Connector 292">
            <a:extLst>
              <a:ext uri="{FF2B5EF4-FFF2-40B4-BE49-F238E27FC236}">
                <a16:creationId xmlns:a16="http://schemas.microsoft.com/office/drawing/2014/main" id="{4735EB87-A75A-4A41-B7AF-4AC481FFEE05}"/>
              </a:ext>
            </a:extLst>
          </p:cNvPr>
          <p:cNvCxnSpPr>
            <a:cxnSpLocks/>
            <a:stCxn id="579" idx="1"/>
          </p:cNvCxnSpPr>
          <p:nvPr/>
        </p:nvCxnSpPr>
        <p:spPr>
          <a:xfrm rot="10800000">
            <a:off x="3040881" y="6400299"/>
            <a:ext cx="249845" cy="8728337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TextBox 304">
            <a:extLst>
              <a:ext uri="{FF2B5EF4-FFF2-40B4-BE49-F238E27FC236}">
                <a16:creationId xmlns:a16="http://schemas.microsoft.com/office/drawing/2014/main" id="{AD68E537-932C-EB4F-9B08-8BFEDD86E8FF}"/>
              </a:ext>
            </a:extLst>
          </p:cNvPr>
          <p:cNvSpPr txBox="1"/>
          <p:nvPr/>
        </p:nvSpPr>
        <p:spPr>
          <a:xfrm>
            <a:off x="13149108" y="9241622"/>
            <a:ext cx="18790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3.5mm male-female stereo 3’</a:t>
            </a:r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C31F0394-2061-254E-A829-5CFEBC66E431}"/>
              </a:ext>
            </a:extLst>
          </p:cNvPr>
          <p:cNvSpPr/>
          <p:nvPr/>
        </p:nvSpPr>
        <p:spPr>
          <a:xfrm>
            <a:off x="15877464" y="3836558"/>
            <a:ext cx="1919204" cy="3898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Arm EMGs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36E69DE8-4509-C043-AD35-571D6135510B}"/>
              </a:ext>
            </a:extLst>
          </p:cNvPr>
          <p:cNvCxnSpPr/>
          <p:nvPr/>
        </p:nvCxnSpPr>
        <p:spPr>
          <a:xfrm rot="16200000" flipH="1">
            <a:off x="11814555" y="9799993"/>
            <a:ext cx="311474" cy="201092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8" name="Elbow Connector 307">
            <a:extLst>
              <a:ext uri="{FF2B5EF4-FFF2-40B4-BE49-F238E27FC236}">
                <a16:creationId xmlns:a16="http://schemas.microsoft.com/office/drawing/2014/main" id="{D0A46A29-D00F-FA44-A91D-F1D6AB03FB82}"/>
              </a:ext>
            </a:extLst>
          </p:cNvPr>
          <p:cNvCxnSpPr>
            <a:cxnSpLocks/>
          </p:cNvCxnSpPr>
          <p:nvPr/>
        </p:nvCxnSpPr>
        <p:spPr>
          <a:xfrm>
            <a:off x="11655527" y="9735895"/>
            <a:ext cx="214219" cy="164643"/>
          </a:xfrm>
          <a:prstGeom prst="bentConnector3">
            <a:avLst>
              <a:gd name="adj1" fmla="val 348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9" name="TextBox 308">
            <a:extLst>
              <a:ext uri="{FF2B5EF4-FFF2-40B4-BE49-F238E27FC236}">
                <a16:creationId xmlns:a16="http://schemas.microsoft.com/office/drawing/2014/main" id="{6244E508-0369-4F40-93EE-831AF6880202}"/>
              </a:ext>
            </a:extLst>
          </p:cNvPr>
          <p:cNvSpPr txBox="1"/>
          <p:nvPr/>
        </p:nvSpPr>
        <p:spPr>
          <a:xfrm>
            <a:off x="11243776" y="9857042"/>
            <a:ext cx="8963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SMA out 1-3</a:t>
            </a:r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7E4E2E78-2BFE-874F-A952-DA80100B614C}"/>
              </a:ext>
            </a:extLst>
          </p:cNvPr>
          <p:cNvCxnSpPr>
            <a:cxnSpLocks/>
          </p:cNvCxnSpPr>
          <p:nvPr/>
        </p:nvCxnSpPr>
        <p:spPr>
          <a:xfrm>
            <a:off x="12270981" y="9744800"/>
            <a:ext cx="3426617" cy="767833"/>
          </a:xfrm>
          <a:prstGeom prst="bentConnector3">
            <a:avLst>
              <a:gd name="adj1" fmla="val -12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0" name="TextBox 309">
            <a:extLst>
              <a:ext uri="{FF2B5EF4-FFF2-40B4-BE49-F238E27FC236}">
                <a16:creationId xmlns:a16="http://schemas.microsoft.com/office/drawing/2014/main" id="{01CAFDFA-F2BF-2242-B56D-7E6AA543684B}"/>
              </a:ext>
            </a:extLst>
          </p:cNvPr>
          <p:cNvSpPr txBox="1"/>
          <p:nvPr/>
        </p:nvSpPr>
        <p:spPr>
          <a:xfrm>
            <a:off x="12186488" y="9723381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SMA out 4</a:t>
            </a:r>
          </a:p>
        </p:txBody>
      </p: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1007D73A-5DFB-D949-8AD5-7363DCD41D7A}"/>
              </a:ext>
            </a:extLst>
          </p:cNvPr>
          <p:cNvCxnSpPr>
            <a:cxnSpLocks/>
            <a:stCxn id="323" idx="3"/>
          </p:cNvCxnSpPr>
          <p:nvPr/>
        </p:nvCxnSpPr>
        <p:spPr>
          <a:xfrm flipV="1">
            <a:off x="16447477" y="10261401"/>
            <a:ext cx="1983752" cy="215925"/>
          </a:xfrm>
          <a:prstGeom prst="bentConnector3">
            <a:avLst>
              <a:gd name="adj1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TextBox 318">
            <a:extLst>
              <a:ext uri="{FF2B5EF4-FFF2-40B4-BE49-F238E27FC236}">
                <a16:creationId xmlns:a16="http://schemas.microsoft.com/office/drawing/2014/main" id="{FA4E9BA6-CB8E-3F4A-8848-CAB8414CBC51}"/>
              </a:ext>
            </a:extLst>
          </p:cNvPr>
          <p:cNvSpPr txBox="1"/>
          <p:nvPr/>
        </p:nvSpPr>
        <p:spPr>
          <a:xfrm>
            <a:off x="12270981" y="10298957"/>
            <a:ext cx="30428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SMA to BNC – BNC adaptor – BNC extension cable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95999043-99C9-C24B-AEE9-7802851C4D47}"/>
              </a:ext>
            </a:extLst>
          </p:cNvPr>
          <p:cNvSpPr/>
          <p:nvPr/>
        </p:nvSpPr>
        <p:spPr>
          <a:xfrm>
            <a:off x="15590185" y="10405716"/>
            <a:ext cx="857292" cy="14321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50" dirty="0"/>
              <a:t>BNC to XLR </a:t>
            </a:r>
          </a:p>
        </p:txBody>
      </p:sp>
      <p:sp>
        <p:nvSpPr>
          <p:cNvPr id="360" name="Round Diagonal Corner Rectangle 359">
            <a:extLst>
              <a:ext uri="{FF2B5EF4-FFF2-40B4-BE49-F238E27FC236}">
                <a16:creationId xmlns:a16="http://schemas.microsoft.com/office/drawing/2014/main" id="{54EB0A32-9158-7242-ADAF-00F7DD2FCE14}"/>
              </a:ext>
            </a:extLst>
          </p:cNvPr>
          <p:cNvSpPr/>
          <p:nvPr/>
        </p:nvSpPr>
        <p:spPr>
          <a:xfrm>
            <a:off x="9701897" y="11073273"/>
            <a:ext cx="1209279" cy="323618"/>
          </a:xfrm>
          <a:prstGeom prst="round2Diag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BNC Box </a:t>
            </a:r>
          </a:p>
        </p:txBody>
      </p:sp>
      <p:cxnSp>
        <p:nvCxnSpPr>
          <p:cNvPr id="505" name="Elbow Connector 504">
            <a:extLst>
              <a:ext uri="{FF2B5EF4-FFF2-40B4-BE49-F238E27FC236}">
                <a16:creationId xmlns:a16="http://schemas.microsoft.com/office/drawing/2014/main" id="{5738C7DC-DE3B-184E-B513-16A26C9012A3}"/>
              </a:ext>
            </a:extLst>
          </p:cNvPr>
          <p:cNvCxnSpPr>
            <a:endCxn id="360" idx="3"/>
          </p:cNvCxnSpPr>
          <p:nvPr/>
        </p:nvCxnSpPr>
        <p:spPr>
          <a:xfrm rot="16200000" flipH="1">
            <a:off x="9527246" y="10293981"/>
            <a:ext cx="782339" cy="77624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1" name="Rectangle 360">
            <a:extLst>
              <a:ext uri="{FF2B5EF4-FFF2-40B4-BE49-F238E27FC236}">
                <a16:creationId xmlns:a16="http://schemas.microsoft.com/office/drawing/2014/main" id="{96C0EC04-7E1B-924B-97B7-7400E9B81561}"/>
              </a:ext>
            </a:extLst>
          </p:cNvPr>
          <p:cNvSpPr/>
          <p:nvPr/>
        </p:nvSpPr>
        <p:spPr>
          <a:xfrm>
            <a:off x="20684852" y="12347961"/>
            <a:ext cx="1739974" cy="3898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Rotameter</a:t>
            </a:r>
          </a:p>
        </p:txBody>
      </p:sp>
      <p:cxnSp>
        <p:nvCxnSpPr>
          <p:cNvPr id="507" name="Elbow Connector 506">
            <a:extLst>
              <a:ext uri="{FF2B5EF4-FFF2-40B4-BE49-F238E27FC236}">
                <a16:creationId xmlns:a16="http://schemas.microsoft.com/office/drawing/2014/main" id="{78EAF71D-5CBB-6C49-98A3-770C334817EC}"/>
              </a:ext>
            </a:extLst>
          </p:cNvPr>
          <p:cNvCxnSpPr>
            <a:stCxn id="361" idx="1"/>
            <a:endCxn id="360" idx="1"/>
          </p:cNvCxnSpPr>
          <p:nvPr/>
        </p:nvCxnSpPr>
        <p:spPr>
          <a:xfrm rot="10800000">
            <a:off x="10306538" y="11396892"/>
            <a:ext cx="10378315" cy="1145989"/>
          </a:xfrm>
          <a:prstGeom prst="bentConnector2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Focusrite Scarlett 4i4">
            <a:extLst>
              <a:ext uri="{FF2B5EF4-FFF2-40B4-BE49-F238E27FC236}">
                <a16:creationId xmlns:a16="http://schemas.microsoft.com/office/drawing/2014/main" id="{E99BA2BA-7034-1F89-AEFC-5DADFE34D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5609" y="8841506"/>
            <a:ext cx="2384925" cy="238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hure - WH20XLR Dynamic Headset Microphone with XLR Connector">
            <a:extLst>
              <a:ext uri="{FF2B5EF4-FFF2-40B4-BE49-F238E27FC236}">
                <a16:creationId xmlns:a16="http://schemas.microsoft.com/office/drawing/2014/main" id="{2AD9EC0D-CB22-33B4-EA3F-0531801A18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5" t="43237"/>
          <a:stretch/>
        </p:blipFill>
        <p:spPr bwMode="auto">
          <a:xfrm rot="18713181">
            <a:off x="20994970" y="10356484"/>
            <a:ext cx="1381646" cy="1247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DDD74D1-E822-6323-2634-219F019BB985}"/>
              </a:ext>
            </a:extLst>
          </p:cNvPr>
          <p:cNvSpPr txBox="1"/>
          <p:nvPr/>
        </p:nvSpPr>
        <p:spPr>
          <a:xfrm>
            <a:off x="18637598" y="10512633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2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743A8E78-1530-0D56-54B3-E7F22DCDDF38}"/>
              </a:ext>
            </a:extLst>
          </p:cNvPr>
          <p:cNvCxnSpPr>
            <a:cxnSpLocks/>
          </p:cNvCxnSpPr>
          <p:nvPr/>
        </p:nvCxnSpPr>
        <p:spPr>
          <a:xfrm rot="10800000">
            <a:off x="19703462" y="10624598"/>
            <a:ext cx="1173574" cy="261722"/>
          </a:xfrm>
          <a:prstGeom prst="bentConnector3">
            <a:avLst>
              <a:gd name="adj1" fmla="val 9675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B63BEFC-0570-D02D-6F27-3D067A0233EC}"/>
              </a:ext>
            </a:extLst>
          </p:cNvPr>
          <p:cNvSpPr txBox="1"/>
          <p:nvPr/>
        </p:nvSpPr>
        <p:spPr>
          <a:xfrm>
            <a:off x="19776876" y="10500314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B8F5516-5761-3A69-770B-CBEBA2617859}"/>
              </a:ext>
            </a:extLst>
          </p:cNvPr>
          <p:cNvSpPr txBox="1"/>
          <p:nvPr/>
        </p:nvSpPr>
        <p:spPr>
          <a:xfrm>
            <a:off x="17935833" y="10287780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3</a:t>
            </a:r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3A31CE89-AB51-E01D-B860-67CD05737CFF}"/>
              </a:ext>
            </a:extLst>
          </p:cNvPr>
          <p:cNvCxnSpPr>
            <a:cxnSpLocks/>
            <a:stCxn id="489" idx="0"/>
            <a:endCxn id="2" idx="1"/>
          </p:cNvCxnSpPr>
          <p:nvPr/>
        </p:nvCxnSpPr>
        <p:spPr>
          <a:xfrm flipV="1">
            <a:off x="9981999" y="10033969"/>
            <a:ext cx="8453610" cy="9515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8" name="TextBox 447">
            <a:extLst>
              <a:ext uri="{FF2B5EF4-FFF2-40B4-BE49-F238E27FC236}">
                <a16:creationId xmlns:a16="http://schemas.microsoft.com/office/drawing/2014/main" id="{5480D6E7-F9F0-BF93-1E7D-99A2C6C32E05}"/>
              </a:ext>
            </a:extLst>
          </p:cNvPr>
          <p:cNvSpPr txBox="1"/>
          <p:nvPr/>
        </p:nvSpPr>
        <p:spPr>
          <a:xfrm>
            <a:off x="17431942" y="9652077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 1 &amp; 2</a:t>
            </a:r>
          </a:p>
        </p:txBody>
      </p:sp>
      <p:cxnSp>
        <p:nvCxnSpPr>
          <p:cNvPr id="453" name="Elbow Connector 452">
            <a:extLst>
              <a:ext uri="{FF2B5EF4-FFF2-40B4-BE49-F238E27FC236}">
                <a16:creationId xmlns:a16="http://schemas.microsoft.com/office/drawing/2014/main" id="{E839E5C2-5854-683D-19D9-E03E19669D93}"/>
              </a:ext>
            </a:extLst>
          </p:cNvPr>
          <p:cNvCxnSpPr>
            <a:cxnSpLocks/>
          </p:cNvCxnSpPr>
          <p:nvPr/>
        </p:nvCxnSpPr>
        <p:spPr>
          <a:xfrm flipV="1">
            <a:off x="5375794" y="9620087"/>
            <a:ext cx="14215979" cy="329638"/>
          </a:xfrm>
          <a:prstGeom prst="bentConnector3">
            <a:avLst>
              <a:gd name="adj1" fmla="val 61449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64" name="TextBox 463">
            <a:extLst>
              <a:ext uri="{FF2B5EF4-FFF2-40B4-BE49-F238E27FC236}">
                <a16:creationId xmlns:a16="http://schemas.microsoft.com/office/drawing/2014/main" id="{90CD9B84-09A0-AF2C-C0DA-AC8A25E9092B}"/>
              </a:ext>
            </a:extLst>
          </p:cNvPr>
          <p:cNvSpPr txBox="1"/>
          <p:nvPr/>
        </p:nvSpPr>
        <p:spPr>
          <a:xfrm>
            <a:off x="19623332" y="9338583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USB C</a:t>
            </a:r>
          </a:p>
        </p:txBody>
      </p:sp>
    </p:spTree>
    <p:extLst>
      <p:ext uri="{BB962C8B-B14F-4D97-AF65-F5344CB8AC3E}">
        <p14:creationId xmlns:p14="http://schemas.microsoft.com/office/powerpoint/2010/main" val="3408129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CADD73A7-EE6F-7761-9B76-8CA1F88D23A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6302343" y="13453945"/>
            <a:ext cx="5230770" cy="2847025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22" name="Picture 121">
            <a:extLst>
              <a:ext uri="{FF2B5EF4-FFF2-40B4-BE49-F238E27FC236}">
                <a16:creationId xmlns:a16="http://schemas.microsoft.com/office/drawing/2014/main" id="{71CE7D52-DC14-814E-85AB-580AD1823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15293">
            <a:off x="4280178" y="10773041"/>
            <a:ext cx="2363105" cy="1566553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DA28BD70-0C2E-0E4F-9604-B94CEA3E8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6923" flipH="1">
            <a:off x="4472430" y="6125806"/>
            <a:ext cx="6036350" cy="48423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BAC352-92CA-F64C-BB51-FBFF13C6C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5509" y="8966511"/>
            <a:ext cx="1625743" cy="273449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F8DB2B4-C726-C843-8A79-E6391F1242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6048" y="13555525"/>
            <a:ext cx="4286250" cy="2857500"/>
          </a:xfrm>
          <a:prstGeom prst="rect">
            <a:avLst/>
          </a:prstGeom>
        </p:spPr>
      </p:pic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0DA97E06-C3EB-B24E-8175-83912B67B1A2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2485659" y="14199321"/>
            <a:ext cx="10012293" cy="812603"/>
          </a:xfrm>
          <a:prstGeom prst="bentConnector3">
            <a:avLst>
              <a:gd name="adj1" fmla="val 100002"/>
            </a:avLst>
          </a:prstGeom>
          <a:solidFill>
            <a:schemeClr val="accent1"/>
          </a:solidFill>
          <a:ln w="28575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C65E165-287C-4B4A-9352-E08769AFDDE0}"/>
              </a:ext>
            </a:extLst>
          </p:cNvPr>
          <p:cNvGrpSpPr/>
          <p:nvPr/>
        </p:nvGrpSpPr>
        <p:grpSpPr>
          <a:xfrm>
            <a:off x="8696182" y="12222880"/>
            <a:ext cx="1442658" cy="773935"/>
            <a:chOff x="3532985" y="4298193"/>
            <a:chExt cx="577063" cy="309574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155EB184-AE3C-1F42-8A26-3E966D0CDBAD}"/>
                </a:ext>
              </a:extLst>
            </p:cNvPr>
            <p:cNvSpPr/>
            <p:nvPr/>
          </p:nvSpPr>
          <p:spPr bwMode="auto">
            <a:xfrm>
              <a:off x="3532985" y="4310363"/>
              <a:ext cx="577063" cy="297404"/>
            </a:xfrm>
            <a:prstGeom prst="roundRect">
              <a:avLst/>
            </a:prstGeom>
            <a:solidFill>
              <a:srgbClr val="003A8E"/>
            </a:solidFill>
            <a:ln w="3810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DCDE5F6-1E9D-9C45-B5F9-1771BAD00BCA}"/>
                </a:ext>
              </a:extLst>
            </p:cNvPr>
            <p:cNvSpPr txBox="1"/>
            <p:nvPr/>
          </p:nvSpPr>
          <p:spPr>
            <a:xfrm>
              <a:off x="3551249" y="4298193"/>
              <a:ext cx="341248" cy="2831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I/O</a:t>
              </a:r>
            </a:p>
          </p:txBody>
        </p:sp>
      </p:grp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A2E866EF-99BF-8648-A43D-77CC83DC8748}"/>
              </a:ext>
            </a:extLst>
          </p:cNvPr>
          <p:cNvCxnSpPr>
            <a:cxnSpLocks/>
            <a:stCxn id="11" idx="1"/>
            <a:endCxn id="40" idx="1"/>
          </p:cNvCxnSpPr>
          <p:nvPr/>
        </p:nvCxnSpPr>
        <p:spPr bwMode="auto">
          <a:xfrm rot="10800000" flipH="1" flipV="1">
            <a:off x="2911664" y="9288498"/>
            <a:ext cx="1192353" cy="7549335"/>
          </a:xfrm>
          <a:prstGeom prst="bentConnector3">
            <a:avLst>
              <a:gd name="adj1" fmla="val -149836"/>
            </a:avLst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87822D83-0B3B-8147-9F68-2B13AAD9D00F}"/>
              </a:ext>
            </a:extLst>
          </p:cNvPr>
          <p:cNvCxnSpPr>
            <a:cxnSpLocks/>
            <a:endCxn id="49" idx="0"/>
          </p:cNvCxnSpPr>
          <p:nvPr/>
        </p:nvCxnSpPr>
        <p:spPr bwMode="auto">
          <a:xfrm rot="10800000" flipV="1">
            <a:off x="5087860" y="14992315"/>
            <a:ext cx="7615834" cy="1185860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3F687490-EE53-8D45-B124-4F18BAAD3E03}"/>
              </a:ext>
            </a:extLst>
          </p:cNvPr>
          <p:cNvCxnSpPr>
            <a:cxnSpLocks/>
          </p:cNvCxnSpPr>
          <p:nvPr/>
        </p:nvCxnSpPr>
        <p:spPr bwMode="auto">
          <a:xfrm>
            <a:off x="13021393" y="11202594"/>
            <a:ext cx="5031605" cy="320060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rgbClr val="EF4A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0A2CE0A-FEDD-2A4C-B9A5-27F5A3102D38}"/>
              </a:ext>
            </a:extLst>
          </p:cNvPr>
          <p:cNvGrpSpPr/>
          <p:nvPr/>
        </p:nvGrpSpPr>
        <p:grpSpPr>
          <a:xfrm>
            <a:off x="9089205" y="7526853"/>
            <a:ext cx="1486008" cy="743510"/>
            <a:chOff x="3515645" y="4310363"/>
            <a:chExt cx="594403" cy="297404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436F5FA6-4995-EC44-9AF0-8AA367C3E5F4}"/>
                </a:ext>
              </a:extLst>
            </p:cNvPr>
            <p:cNvSpPr/>
            <p:nvPr/>
          </p:nvSpPr>
          <p:spPr bwMode="auto">
            <a:xfrm>
              <a:off x="3532985" y="4310363"/>
              <a:ext cx="577063" cy="297404"/>
            </a:xfrm>
            <a:prstGeom prst="roundRect">
              <a:avLst/>
            </a:prstGeom>
            <a:solidFill>
              <a:srgbClr val="003A8E"/>
            </a:solidFill>
            <a:ln w="3810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8DFE32-D3DB-EC44-9A64-97CAA7B02449}"/>
                </a:ext>
              </a:extLst>
            </p:cNvPr>
            <p:cNvSpPr txBox="1"/>
            <p:nvPr/>
          </p:nvSpPr>
          <p:spPr>
            <a:xfrm>
              <a:off x="3515645" y="4314999"/>
              <a:ext cx="407420" cy="2215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 err="1">
                  <a:solidFill>
                    <a:schemeClr val="bg1"/>
                  </a:solidFill>
                </a:rPr>
                <a:t>ECoG</a:t>
              </a:r>
              <a:endParaRPr lang="en-US" sz="3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0B8C4AEC-FDB3-9B4C-A2AC-520ACB9172FC}"/>
              </a:ext>
            </a:extLst>
          </p:cNvPr>
          <p:cNvCxnSpPr>
            <a:cxnSpLocks/>
            <a:endCxn id="17" idx="0"/>
          </p:cNvCxnSpPr>
          <p:nvPr/>
        </p:nvCxnSpPr>
        <p:spPr bwMode="auto">
          <a:xfrm>
            <a:off x="10143561" y="6507636"/>
            <a:ext cx="3708813" cy="910618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rgbClr val="92D05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B1125D69-337C-8744-9C1A-B171E77E8D43}"/>
              </a:ext>
            </a:extLst>
          </p:cNvPr>
          <p:cNvCxnSpPr>
            <a:cxnSpLocks/>
            <a:stCxn id="46" idx="3"/>
            <a:endCxn id="22" idx="0"/>
          </p:cNvCxnSpPr>
          <p:nvPr/>
        </p:nvCxnSpPr>
        <p:spPr bwMode="auto">
          <a:xfrm>
            <a:off x="10575210" y="7898609"/>
            <a:ext cx="1703170" cy="1067903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2F0F3B0F-7A04-324B-9F32-EDC092BC5317}"/>
              </a:ext>
            </a:extLst>
          </p:cNvPr>
          <p:cNvCxnSpPr>
            <a:cxnSpLocks/>
            <a:stCxn id="31" idx="3"/>
            <a:endCxn id="22" idx="1"/>
          </p:cNvCxnSpPr>
          <p:nvPr/>
        </p:nvCxnSpPr>
        <p:spPr bwMode="auto">
          <a:xfrm flipV="1">
            <a:off x="10138838" y="10333760"/>
            <a:ext cx="1326670" cy="229130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0092876-B05E-4443-9037-C35DEE1D5D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48831" y="11805720"/>
            <a:ext cx="1935928" cy="2397765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2A7D6AEC-E452-F04B-94F4-A42567182EBA}"/>
              </a:ext>
            </a:extLst>
          </p:cNvPr>
          <p:cNvSpPr txBox="1"/>
          <p:nvPr/>
        </p:nvSpPr>
        <p:spPr>
          <a:xfrm>
            <a:off x="8551438" y="11433378"/>
            <a:ext cx="144623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/>
              <a:t>Analog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CB71FF8B-4B0D-CA48-A12B-7546595454D9}"/>
              </a:ext>
            </a:extLst>
          </p:cNvPr>
          <p:cNvGrpSpPr/>
          <p:nvPr/>
        </p:nvGrpSpPr>
        <p:grpSpPr>
          <a:xfrm>
            <a:off x="11741715" y="12927018"/>
            <a:ext cx="1442658" cy="773935"/>
            <a:chOff x="3532985" y="4298193"/>
            <a:chExt cx="577063" cy="309574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6F7C2FA7-AFDB-4246-9E4A-209DA35B1AED}"/>
                </a:ext>
              </a:extLst>
            </p:cNvPr>
            <p:cNvSpPr/>
            <p:nvPr/>
          </p:nvSpPr>
          <p:spPr bwMode="auto">
            <a:xfrm>
              <a:off x="3532985" y="4310363"/>
              <a:ext cx="577063" cy="297404"/>
            </a:xfrm>
            <a:prstGeom prst="roundRect">
              <a:avLst/>
            </a:prstGeom>
            <a:solidFill>
              <a:srgbClr val="003A8E"/>
            </a:solidFill>
            <a:ln w="3810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8A43AE2-ED41-0F46-AF60-1B0DC9A943FB}"/>
                </a:ext>
              </a:extLst>
            </p:cNvPr>
            <p:cNvSpPr txBox="1"/>
            <p:nvPr/>
          </p:nvSpPr>
          <p:spPr>
            <a:xfrm>
              <a:off x="3551249" y="4298193"/>
              <a:ext cx="341248" cy="2831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I/O</a:t>
              </a: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0BD7C027-7C1A-7645-B98E-704D75603FEE}"/>
              </a:ext>
            </a:extLst>
          </p:cNvPr>
          <p:cNvSpPr txBox="1"/>
          <p:nvPr/>
        </p:nvSpPr>
        <p:spPr>
          <a:xfrm>
            <a:off x="11467128" y="11487053"/>
            <a:ext cx="152157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/>
              <a:t>Nomad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42D3869-7922-2245-83DA-1C7FC77B990E}"/>
              </a:ext>
            </a:extLst>
          </p:cNvPr>
          <p:cNvSpPr/>
          <p:nvPr/>
        </p:nvSpPr>
        <p:spPr bwMode="auto">
          <a:xfrm>
            <a:off x="14052111" y="16452446"/>
            <a:ext cx="941433" cy="11429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228600" tIns="114300" rIns="228600" bIns="114300" numCol="1" rtlCol="0" anchor="t" anchorCtr="0" compatLnSpc="1">
            <a:prstTxWarp prst="textNoShape">
              <a:avLst/>
            </a:prstTxWarp>
          </a:bodyPr>
          <a:lstStyle/>
          <a:p>
            <a:pPr defTabSz="2286000" fontAlgn="base">
              <a:spcBef>
                <a:spcPct val="0"/>
              </a:spcBef>
              <a:spcAft>
                <a:spcPct val="0"/>
              </a:spcAft>
            </a:pPr>
            <a:endParaRPr lang="en-US" sz="6000" b="1">
              <a:latin typeface="Times New Roman" pitchFamily="-112" charset="0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FA93B4-4969-9349-B4D4-23EF403A3B4A}"/>
              </a:ext>
            </a:extLst>
          </p:cNvPr>
          <p:cNvGrpSpPr/>
          <p:nvPr/>
        </p:nvGrpSpPr>
        <p:grpSpPr>
          <a:xfrm>
            <a:off x="8649817" y="9899583"/>
            <a:ext cx="1442658" cy="743510"/>
            <a:chOff x="3532985" y="4310363"/>
            <a:chExt cx="577063" cy="297404"/>
          </a:xfrm>
        </p:grpSpPr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4A4D6637-983A-9845-8B78-BA21B92B140F}"/>
                </a:ext>
              </a:extLst>
            </p:cNvPr>
            <p:cNvSpPr/>
            <p:nvPr/>
          </p:nvSpPr>
          <p:spPr bwMode="auto">
            <a:xfrm>
              <a:off x="3532985" y="4310363"/>
              <a:ext cx="577063" cy="297404"/>
            </a:xfrm>
            <a:prstGeom prst="roundRect">
              <a:avLst/>
            </a:prstGeom>
            <a:solidFill>
              <a:srgbClr val="003A8E"/>
            </a:solidFill>
            <a:ln w="3810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858F1584-993A-1D47-B93C-ED53EDC19F47}"/>
                </a:ext>
              </a:extLst>
            </p:cNvPr>
            <p:cNvSpPr txBox="1"/>
            <p:nvPr/>
          </p:nvSpPr>
          <p:spPr>
            <a:xfrm>
              <a:off x="3540063" y="4314999"/>
              <a:ext cx="377155" cy="2215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schemeClr val="bg1"/>
                  </a:solidFill>
                </a:rPr>
                <a:t>EMG</a:t>
              </a:r>
            </a:p>
          </p:txBody>
        </p:sp>
      </p:grpSp>
      <p:cxnSp>
        <p:nvCxnSpPr>
          <p:cNvPr id="117" name="Elbow Connector 116">
            <a:extLst>
              <a:ext uri="{FF2B5EF4-FFF2-40B4-BE49-F238E27FC236}">
                <a16:creationId xmlns:a16="http://schemas.microsoft.com/office/drawing/2014/main" id="{3E07BA54-B544-C347-A45A-C07E4B89686E}"/>
              </a:ext>
            </a:extLst>
          </p:cNvPr>
          <p:cNvCxnSpPr>
            <a:cxnSpLocks/>
            <a:stCxn id="115" idx="3"/>
          </p:cNvCxnSpPr>
          <p:nvPr/>
        </p:nvCxnSpPr>
        <p:spPr bwMode="auto">
          <a:xfrm flipV="1">
            <a:off x="10092473" y="9598191"/>
            <a:ext cx="1361950" cy="673148"/>
          </a:xfrm>
          <a:prstGeom prst="bentConnector3">
            <a:avLst>
              <a:gd name="adj1" fmla="val 24823"/>
            </a:avLst>
          </a:prstGeom>
          <a:solidFill>
            <a:schemeClr val="accent1"/>
          </a:solidFill>
          <a:ln w="285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D220D573-DD40-0B42-BD34-3B3AF39358B2}"/>
              </a:ext>
            </a:extLst>
          </p:cNvPr>
          <p:cNvSpPr txBox="1"/>
          <p:nvPr/>
        </p:nvSpPr>
        <p:spPr>
          <a:xfrm>
            <a:off x="5900650" y="12118654"/>
            <a:ext cx="3505775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50" dirty="0"/>
              <a:t>Produced Audio 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C1DB711-AD3F-5A48-80D0-335CFCB484B3}"/>
              </a:ext>
            </a:extLst>
          </p:cNvPr>
          <p:cNvSpPr txBox="1"/>
          <p:nvPr/>
        </p:nvSpPr>
        <p:spPr>
          <a:xfrm>
            <a:off x="6453609" y="12514866"/>
            <a:ext cx="228931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50" dirty="0"/>
              <a:t>Photodiode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54E9B2E-A1E1-3A4F-80E1-8A7BEACEE1B4}"/>
              </a:ext>
            </a:extLst>
          </p:cNvPr>
          <p:cNvSpPr txBox="1"/>
          <p:nvPr/>
        </p:nvSpPr>
        <p:spPr>
          <a:xfrm>
            <a:off x="2679004" y="14374841"/>
            <a:ext cx="3889718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50" dirty="0"/>
              <a:t>Stimulus presentation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D353DE9-C9FD-B748-8F82-2B52E04690D8}"/>
              </a:ext>
            </a:extLst>
          </p:cNvPr>
          <p:cNvSpPr txBox="1"/>
          <p:nvPr/>
        </p:nvSpPr>
        <p:spPr>
          <a:xfrm>
            <a:off x="13132155" y="10635861"/>
            <a:ext cx="2503050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50" dirty="0"/>
              <a:t>Neural Data</a:t>
            </a:r>
          </a:p>
        </p:txBody>
      </p:sp>
      <p:cxnSp>
        <p:nvCxnSpPr>
          <p:cNvPr id="129" name="Curved Connector 128">
            <a:extLst>
              <a:ext uri="{FF2B5EF4-FFF2-40B4-BE49-F238E27FC236}">
                <a16:creationId xmlns:a16="http://schemas.microsoft.com/office/drawing/2014/main" id="{143EF09B-126E-1644-A5BB-84A1F92EDF60}"/>
              </a:ext>
            </a:extLst>
          </p:cNvPr>
          <p:cNvCxnSpPr>
            <a:cxnSpLocks/>
            <a:endCxn id="115" idx="1"/>
          </p:cNvCxnSpPr>
          <p:nvPr/>
        </p:nvCxnSpPr>
        <p:spPr bwMode="auto">
          <a:xfrm flipV="1">
            <a:off x="6729419" y="10271339"/>
            <a:ext cx="1920398" cy="153438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064EBF19-01B2-3E40-B808-618B6CF61994}"/>
              </a:ext>
            </a:extLst>
          </p:cNvPr>
          <p:cNvSpPr txBox="1"/>
          <p:nvPr/>
        </p:nvSpPr>
        <p:spPr>
          <a:xfrm>
            <a:off x="18840815" y="16712148"/>
            <a:ext cx="319903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Task Computer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7B91C463-F188-1E45-A6E5-B8BF4CA9631C}"/>
              </a:ext>
            </a:extLst>
          </p:cNvPr>
          <p:cNvGrpSpPr/>
          <p:nvPr/>
        </p:nvGrpSpPr>
        <p:grpSpPr>
          <a:xfrm>
            <a:off x="18849378" y="17481590"/>
            <a:ext cx="3589875" cy="673275"/>
            <a:chOff x="7664910" y="6394834"/>
            <a:chExt cx="1435950" cy="269310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2D71A5BC-6A02-DE48-9A33-620B8AB8A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64910" y="6439878"/>
              <a:ext cx="256785" cy="224266"/>
            </a:xfrm>
            <a:prstGeom prst="rect">
              <a:avLst/>
            </a:prstGeom>
          </p:spPr>
        </p:pic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A4AA39AB-AC9B-7747-AA16-DDD6B2AF665C}"/>
                </a:ext>
              </a:extLst>
            </p:cNvPr>
            <p:cNvSpPr txBox="1"/>
            <p:nvPr/>
          </p:nvSpPr>
          <p:spPr>
            <a:xfrm>
              <a:off x="7921696" y="6394834"/>
              <a:ext cx="1179164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err="1"/>
                <a:t>Psychtoolbox</a:t>
              </a:r>
              <a:endParaRPr lang="en-US" sz="3500" dirty="0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280D3FD3-B400-A943-9918-05C582A7B094}"/>
              </a:ext>
            </a:extLst>
          </p:cNvPr>
          <p:cNvSpPr txBox="1"/>
          <p:nvPr/>
        </p:nvSpPr>
        <p:spPr>
          <a:xfrm>
            <a:off x="10630221" y="5812888"/>
            <a:ext cx="17800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DBS - LFPs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4C12467-AAFB-4A45-9FCD-2A2613476C57}"/>
              </a:ext>
            </a:extLst>
          </p:cNvPr>
          <p:cNvSpPr txBox="1"/>
          <p:nvPr/>
        </p:nvSpPr>
        <p:spPr>
          <a:xfrm rot="1023950">
            <a:off x="3906105" y="11865237"/>
            <a:ext cx="2503050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50" dirty="0"/>
              <a:t>Respiration</a:t>
            </a: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E1EDDAD0-132B-F442-A295-4085B2268839}"/>
              </a:ext>
            </a:extLst>
          </p:cNvPr>
          <p:cNvGrpSpPr/>
          <p:nvPr/>
        </p:nvGrpSpPr>
        <p:grpSpPr>
          <a:xfrm>
            <a:off x="370305" y="3051631"/>
            <a:ext cx="1676400" cy="1676400"/>
            <a:chOff x="3962400" y="4951889"/>
            <a:chExt cx="670560" cy="670560"/>
          </a:xfrm>
        </p:grpSpPr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3691D5A4-D2EF-C543-85DB-DB787155A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62400" y="4951889"/>
              <a:ext cx="670560" cy="670560"/>
            </a:xfrm>
            <a:prstGeom prst="rect">
              <a:avLst/>
            </a:prstGeom>
          </p:spPr>
        </p:pic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DCFDABD-4022-2842-9426-44A0FF3ABE1F}"/>
                </a:ext>
              </a:extLst>
            </p:cNvPr>
            <p:cNvSpPr/>
            <p:nvPr/>
          </p:nvSpPr>
          <p:spPr bwMode="auto">
            <a:xfrm>
              <a:off x="4331018" y="5410201"/>
              <a:ext cx="282575" cy="212248"/>
            </a:xfrm>
            <a:prstGeom prst="rect">
              <a:avLst/>
            </a:prstGeom>
            <a:solidFill>
              <a:srgbClr val="B1B0A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6B66B860-6536-D240-A8A8-7F7F84D9C48D}"/>
                </a:ext>
              </a:extLst>
            </p:cNvPr>
            <p:cNvSpPr txBox="1"/>
            <p:nvPr/>
          </p:nvSpPr>
          <p:spPr>
            <a:xfrm>
              <a:off x="4249327" y="5410200"/>
              <a:ext cx="290592" cy="1600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accent2">
                      <a:lumMod val="50000"/>
                    </a:schemeClr>
                  </a:solidFill>
                </a:rPr>
                <a:t>MGH</a:t>
              </a:r>
            </a:p>
          </p:txBody>
        </p:sp>
      </p:grpSp>
      <p:pic>
        <p:nvPicPr>
          <p:cNvPr id="1026" name="Picture 2" descr="Radial Engineering USB-Pro Stereo USB Laptop DI">
            <a:extLst>
              <a:ext uri="{FF2B5EF4-FFF2-40B4-BE49-F238E27FC236}">
                <a16:creationId xmlns:a16="http://schemas.microsoft.com/office/drawing/2014/main" id="{8C8DAE5E-1F4F-F4F6-6409-08777312A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1324" y="14041051"/>
            <a:ext cx="1814668" cy="1814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0DB5375A-A4D2-1BE3-66D7-C43D889FA830}"/>
              </a:ext>
            </a:extLst>
          </p:cNvPr>
          <p:cNvCxnSpPr>
            <a:cxnSpLocks/>
            <a:stCxn id="1026" idx="3"/>
          </p:cNvCxnSpPr>
          <p:nvPr/>
        </p:nvCxnSpPr>
        <p:spPr bwMode="auto">
          <a:xfrm>
            <a:off x="14665991" y="14948386"/>
            <a:ext cx="3674508" cy="83495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rgbClr val="EF4A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059EF62E-76F0-FED9-3A4E-A43A95A0EA31}"/>
              </a:ext>
            </a:extLst>
          </p:cNvPr>
          <p:cNvCxnSpPr>
            <a:cxnSpLocks/>
            <a:endCxn id="32" idx="2"/>
          </p:cNvCxnSpPr>
          <p:nvPr/>
        </p:nvCxnSpPr>
        <p:spPr bwMode="auto">
          <a:xfrm rot="10800000">
            <a:off x="9168402" y="12930765"/>
            <a:ext cx="3696864" cy="1709698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4B944C03-511B-1A1E-FE26-F8744B2EC4A3}"/>
              </a:ext>
            </a:extLst>
          </p:cNvPr>
          <p:cNvSpPr txBox="1"/>
          <p:nvPr/>
        </p:nvSpPr>
        <p:spPr>
          <a:xfrm>
            <a:off x="17016045" y="8853023"/>
            <a:ext cx="314510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60DC9D9-C495-0E4D-839D-155F4CD50109}"/>
              </a:ext>
            </a:extLst>
          </p:cNvPr>
          <p:cNvSpPr txBox="1"/>
          <p:nvPr/>
        </p:nvSpPr>
        <p:spPr>
          <a:xfrm>
            <a:off x="11625793" y="13649993"/>
            <a:ext cx="133979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/>
              <a:t>Digital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E42869E0-B2D9-5EE3-35B1-A39C592D5367}"/>
              </a:ext>
            </a:extLst>
          </p:cNvPr>
          <p:cNvCxnSpPr>
            <a:cxnSpLocks/>
            <a:stCxn id="86" idx="2"/>
            <a:endCxn id="76" idx="0"/>
          </p:cNvCxnSpPr>
          <p:nvPr/>
        </p:nvCxnSpPr>
        <p:spPr bwMode="auto">
          <a:xfrm rot="16200000" flipH="1">
            <a:off x="11925754" y="12420153"/>
            <a:ext cx="839448" cy="23513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78C0866-BA01-8E06-0ED2-80B4F54DF621}"/>
              </a:ext>
            </a:extLst>
          </p:cNvPr>
          <p:cNvSpPr txBox="1"/>
          <p:nvPr/>
        </p:nvSpPr>
        <p:spPr>
          <a:xfrm>
            <a:off x="2406741" y="3292395"/>
            <a:ext cx="174852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Intraoperative speech research setup – Sentence stimulation task</a:t>
            </a:r>
          </a:p>
        </p:txBody>
      </p:sp>
      <p:pic>
        <p:nvPicPr>
          <p:cNvPr id="11" name="Picture 10" descr="A diagram of a microphone&#10;&#10;Description automatically generated">
            <a:extLst>
              <a:ext uri="{FF2B5EF4-FFF2-40B4-BE49-F238E27FC236}">
                <a16:creationId xmlns:a16="http://schemas.microsoft.com/office/drawing/2014/main" id="{33034FC7-9606-D31A-61A0-FB9EDCDCE4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11665" y="8293975"/>
            <a:ext cx="1939320" cy="19890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D21480-5D79-D0BB-0216-D27515E03ADC}"/>
              </a:ext>
            </a:extLst>
          </p:cNvPr>
          <p:cNvSpPr txBox="1"/>
          <p:nvPr/>
        </p:nvSpPr>
        <p:spPr>
          <a:xfrm>
            <a:off x="2748679" y="7190854"/>
            <a:ext cx="107753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50" dirty="0"/>
              <a:t>Shure</a:t>
            </a:r>
          </a:p>
          <a:p>
            <a:r>
              <a:rPr lang="en-US" sz="2750" dirty="0"/>
              <a:t>WH20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3FC7850-3C51-C0E4-D4C1-E46A9DF2A82D}"/>
              </a:ext>
            </a:extLst>
          </p:cNvPr>
          <p:cNvGrpSpPr/>
          <p:nvPr/>
        </p:nvGrpSpPr>
        <p:grpSpPr>
          <a:xfrm>
            <a:off x="13087695" y="7418253"/>
            <a:ext cx="1486008" cy="743510"/>
            <a:chOff x="3515645" y="4310363"/>
            <a:chExt cx="594403" cy="297404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BDDEC793-A10E-CFB5-3F35-63662BBF623A}"/>
                </a:ext>
              </a:extLst>
            </p:cNvPr>
            <p:cNvSpPr/>
            <p:nvPr/>
          </p:nvSpPr>
          <p:spPr bwMode="auto">
            <a:xfrm>
              <a:off x="3532985" y="4310363"/>
              <a:ext cx="577063" cy="297404"/>
            </a:xfrm>
            <a:prstGeom prst="roundRect">
              <a:avLst/>
            </a:prstGeom>
            <a:solidFill>
              <a:srgbClr val="003A8E"/>
            </a:solidFill>
            <a:ln w="38100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228600" tIns="114300" rIns="228600" bIns="114300" numCol="1" rtlCol="0" anchor="t" anchorCtr="0" compatLnSpc="1">
              <a:prstTxWarp prst="textNoShape">
                <a:avLst/>
              </a:prstTxWarp>
            </a:bodyPr>
            <a:lstStyle/>
            <a:p>
              <a:pPr defTabSz="2286000" fontAlgn="base">
                <a:spcBef>
                  <a:spcPct val="0"/>
                </a:spcBef>
                <a:spcAft>
                  <a:spcPct val="0"/>
                </a:spcAft>
              </a:pPr>
              <a:endParaRPr lang="en-US" sz="6000" b="1">
                <a:latin typeface="Times New Roman" pitchFamily="-11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8AC47A6-9B78-24CA-AB24-718A5AA2D1D0}"/>
                </a:ext>
              </a:extLst>
            </p:cNvPr>
            <p:cNvSpPr txBox="1"/>
            <p:nvPr/>
          </p:nvSpPr>
          <p:spPr>
            <a:xfrm>
              <a:off x="3515645" y="4314999"/>
              <a:ext cx="407420" cy="2215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 err="1">
                  <a:solidFill>
                    <a:schemeClr val="bg1"/>
                  </a:solidFill>
                </a:rPr>
                <a:t>ECoG</a:t>
              </a:r>
              <a:endParaRPr lang="en-US" sz="3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1E9397D8-D211-CBDE-BC03-4D620FBBE48E}"/>
              </a:ext>
            </a:extLst>
          </p:cNvPr>
          <p:cNvCxnSpPr>
            <a:cxnSpLocks/>
            <a:stCxn id="21" idx="2"/>
            <a:endCxn id="22" idx="3"/>
          </p:cNvCxnSpPr>
          <p:nvPr/>
        </p:nvCxnSpPr>
        <p:spPr bwMode="auto">
          <a:xfrm rot="5400000">
            <a:off x="12169152" y="8905941"/>
            <a:ext cx="2349919" cy="505718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Picture 2" descr="Focusrite Scarlett 4i4">
            <a:extLst>
              <a:ext uri="{FF2B5EF4-FFF2-40B4-BE49-F238E27FC236}">
                <a16:creationId xmlns:a16="http://schemas.microsoft.com/office/drawing/2014/main" id="{AF00A1DA-7F09-178A-C5E5-D899AC516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018" y="14798540"/>
            <a:ext cx="4078585" cy="4078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58756FF4-41E5-F06F-1635-20C777BD4F00}"/>
              </a:ext>
            </a:extLst>
          </p:cNvPr>
          <p:cNvSpPr txBox="1"/>
          <p:nvPr/>
        </p:nvSpPr>
        <p:spPr>
          <a:xfrm>
            <a:off x="4299250" y="17429304"/>
            <a:ext cx="2914324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50" dirty="0" err="1"/>
              <a:t>Focusrite</a:t>
            </a:r>
            <a:r>
              <a:rPr lang="en-US" sz="2750" dirty="0"/>
              <a:t> </a:t>
            </a:r>
          </a:p>
          <a:p>
            <a:r>
              <a:rPr lang="en-US" sz="2750" dirty="0"/>
              <a:t>Scarlett 4i4 4</a:t>
            </a:r>
            <a:r>
              <a:rPr lang="en-US" sz="2750" baseline="30000" dirty="0"/>
              <a:t>th</a:t>
            </a:r>
            <a:r>
              <a:rPr lang="en-US" sz="2750" dirty="0"/>
              <a:t> Gen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FAF4177-9BF4-18AD-1A02-EF3F96F8322D}"/>
              </a:ext>
            </a:extLst>
          </p:cNvPr>
          <p:cNvSpPr txBox="1"/>
          <p:nvPr/>
        </p:nvSpPr>
        <p:spPr>
          <a:xfrm>
            <a:off x="4930605" y="16178175"/>
            <a:ext cx="314510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/>
              <a:t>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0EDB04A-471D-E7CF-8F6D-BE1109F7A36E}"/>
              </a:ext>
            </a:extLst>
          </p:cNvPr>
          <p:cNvSpPr txBox="1"/>
          <p:nvPr/>
        </p:nvSpPr>
        <p:spPr>
          <a:xfrm>
            <a:off x="6259645" y="16197235"/>
            <a:ext cx="314510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/>
              <a:t> 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2916CF33-F471-B9B8-05CE-341077F864A8}"/>
              </a:ext>
            </a:extLst>
          </p:cNvPr>
          <p:cNvCxnSpPr>
            <a:cxnSpLocks/>
            <a:stCxn id="40" idx="3"/>
          </p:cNvCxnSpPr>
          <p:nvPr/>
        </p:nvCxnSpPr>
        <p:spPr bwMode="auto">
          <a:xfrm flipV="1">
            <a:off x="8182603" y="13063166"/>
            <a:ext cx="826585" cy="3774668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56F8EB41-9332-148A-8C34-D07DFB6DBD30}"/>
              </a:ext>
            </a:extLst>
          </p:cNvPr>
          <p:cNvCxnSpPr>
            <a:cxnSpLocks/>
          </p:cNvCxnSpPr>
          <p:nvPr/>
        </p:nvCxnSpPr>
        <p:spPr bwMode="auto">
          <a:xfrm flipV="1">
            <a:off x="8072891" y="16119121"/>
            <a:ext cx="10432173" cy="125112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rgbClr val="EF4A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418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25076</TotalTime>
  <Words>292</Words>
  <Application>Microsoft Macintosh PowerPoint</Application>
  <PresentationFormat>Custom</PresentationFormat>
  <Paragraphs>124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Bush, Alan</dc:creator>
  <cp:lastModifiedBy>Bush, Alan</cp:lastModifiedBy>
  <cp:revision>40</cp:revision>
  <cp:lastPrinted>2020-09-04T14:23:36Z</cp:lastPrinted>
  <dcterms:created xsi:type="dcterms:W3CDTF">2020-01-21T17:41:29Z</dcterms:created>
  <dcterms:modified xsi:type="dcterms:W3CDTF">2024-06-24T13:25:24Z</dcterms:modified>
</cp:coreProperties>
</file>

<file path=docProps/thumbnail.jpeg>
</file>